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1"/>
    <p:sldMasterId id="2147483693" r:id="rId2"/>
  </p:sldMasterIdLst>
  <p:notesMasterIdLst>
    <p:notesMasterId r:id="rId10"/>
  </p:notesMasterIdLst>
  <p:handoutMasterIdLst>
    <p:handoutMasterId r:id="rId11"/>
  </p:handoutMasterIdLst>
  <p:sldIdLst>
    <p:sldId id="336" r:id="rId3"/>
    <p:sldId id="353" r:id="rId4"/>
    <p:sldId id="349" r:id="rId5"/>
    <p:sldId id="350" r:id="rId6"/>
    <p:sldId id="351" r:id="rId7"/>
    <p:sldId id="352" r:id="rId8"/>
    <p:sldId id="348" r:id="rId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A410"/>
    <a:srgbClr val="00D040"/>
    <a:srgbClr val="A3A3A3"/>
    <a:srgbClr val="FCB040"/>
    <a:srgbClr val="037CCF"/>
    <a:srgbClr val="F5C247"/>
    <a:srgbClr val="B5D301"/>
    <a:srgbClr val="022A40"/>
    <a:srgbClr val="3AB54A"/>
    <a:srgbClr val="C41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35"/>
    <p:restoredTop sz="94508"/>
  </p:normalViewPr>
  <p:slideViewPr>
    <p:cSldViewPr>
      <p:cViewPr varScale="1">
        <p:scale>
          <a:sx n="85" d="100"/>
          <a:sy n="85" d="100"/>
        </p:scale>
        <p:origin x="774" y="60"/>
      </p:cViewPr>
      <p:guideLst>
        <p:guide orient="horz" pos="1620"/>
        <p:guide pos="2880"/>
      </p:guideLst>
    </p:cSldViewPr>
  </p:slideViewPr>
  <p:notesTextViewPr>
    <p:cViewPr>
      <p:scale>
        <a:sx n="100" d="100"/>
        <a:sy n="100" d="100"/>
      </p:scale>
      <p:origin x="0" y="0"/>
    </p:cViewPr>
  </p:notesTextViewPr>
  <p:notesViewPr>
    <p:cSldViewPr>
      <p:cViewPr varScale="1">
        <p:scale>
          <a:sx n="69" d="100"/>
          <a:sy n="69"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C762424-DDEB-4A97-8DF5-6BF96CCB3FB5}" type="datetimeFigureOut">
              <a:rPr lang="en-US" smtClean="0"/>
              <a:pPr/>
              <a:t>7/27/2023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C53C4B-F994-412E-85D8-E2AB9829285D}" type="slidenum">
              <a:rPr lang="en-US" smtClean="0"/>
              <a:pPr/>
              <a:t>‹#›</a:t>
            </a:fld>
            <a:endParaRPr lang="en-US"/>
          </a:p>
        </p:txBody>
      </p:sp>
    </p:spTree>
    <p:extLst>
      <p:ext uri="{BB962C8B-B14F-4D97-AF65-F5344CB8AC3E}">
        <p14:creationId xmlns:p14="http://schemas.microsoft.com/office/powerpoint/2010/main" val="2229699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ABD2D-06EE-4924-A970-DA7F071D30DD}" type="datetimeFigureOut">
              <a:rPr lang="en-US" smtClean="0"/>
              <a:pPr/>
              <a:t>7/27/2023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73052-1C4D-4D99-A058-91D579108362}" type="slidenum">
              <a:rPr lang="en-US" smtClean="0"/>
              <a:pPr/>
              <a:t>‹#›</a:t>
            </a:fld>
            <a:endParaRPr lang="en-US"/>
          </a:p>
        </p:txBody>
      </p:sp>
    </p:spTree>
    <p:extLst>
      <p:ext uri="{BB962C8B-B14F-4D97-AF65-F5344CB8AC3E}">
        <p14:creationId xmlns:p14="http://schemas.microsoft.com/office/powerpoint/2010/main" val="1049535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40992"/>
            <a:ext cx="7772400" cy="458115"/>
          </a:xfrm>
        </p:spPr>
        <p:txBody>
          <a:bodyPr/>
          <a:lstStyle>
            <a:lvl1pPr algn="ctr">
              <a:defRPr lang="en-US" sz="3000" kern="1200" smtClean="0">
                <a:solidFill>
                  <a:schemeClr val="tx1">
                    <a:lumMod val="75000"/>
                    <a:lumOff val="25000"/>
                  </a:schemeClr>
                </a:solidFill>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1371600" y="4132020"/>
            <a:ext cx="6400800" cy="573330"/>
          </a:xfrm>
        </p:spPr>
        <p:txBody>
          <a:bodyPr>
            <a:normAutofit/>
          </a:bodyPr>
          <a:lstStyle>
            <a:lvl1pPr marL="0" indent="0" algn="ctr">
              <a:buNone/>
              <a:defRPr lang="en-US" sz="1800" kern="1200" smtClean="0">
                <a:solidFill>
                  <a:schemeClr val="tx1">
                    <a:lumMod val="65000"/>
                    <a:lumOff val="35000"/>
                  </a:schemeClr>
                </a:solidFill>
                <a:latin typeface="+mj-lt"/>
                <a:ea typeface="+mj-ea"/>
                <a:cs typeface="+mj-cs"/>
              </a:defRPr>
            </a:lvl1pPr>
            <a:lvl2pPr marL="457162" indent="0" algn="ctr">
              <a:buNone/>
              <a:defRPr>
                <a:solidFill>
                  <a:schemeClr val="tx1">
                    <a:tint val="75000"/>
                  </a:schemeClr>
                </a:solidFill>
              </a:defRPr>
            </a:lvl2pPr>
            <a:lvl3pPr marL="914324" indent="0" algn="ctr">
              <a:buNone/>
              <a:defRPr>
                <a:solidFill>
                  <a:schemeClr val="tx1">
                    <a:tint val="75000"/>
                  </a:schemeClr>
                </a:solidFill>
              </a:defRPr>
            </a:lvl3pPr>
            <a:lvl4pPr marL="1371486" indent="0" algn="ctr">
              <a:buNone/>
              <a:defRPr>
                <a:solidFill>
                  <a:schemeClr val="tx1">
                    <a:tint val="75000"/>
                  </a:schemeClr>
                </a:solidFill>
              </a:defRPr>
            </a:lvl4pPr>
            <a:lvl5pPr marL="1828648" indent="0" algn="ctr">
              <a:buNone/>
              <a:defRPr>
                <a:solidFill>
                  <a:schemeClr val="tx1">
                    <a:tint val="75000"/>
                  </a:schemeClr>
                </a:solidFill>
              </a:defRPr>
            </a:lvl5pPr>
            <a:lvl6pPr marL="2285810" indent="0" algn="ctr">
              <a:buNone/>
              <a:defRPr>
                <a:solidFill>
                  <a:schemeClr val="tx1">
                    <a:tint val="75000"/>
                  </a:schemeClr>
                </a:solidFill>
              </a:defRPr>
            </a:lvl6pPr>
            <a:lvl7pPr marL="2742972" indent="0" algn="ctr">
              <a:buNone/>
              <a:defRPr>
                <a:solidFill>
                  <a:schemeClr val="tx1">
                    <a:tint val="75000"/>
                  </a:schemeClr>
                </a:solidFill>
              </a:defRPr>
            </a:lvl7pPr>
            <a:lvl8pPr marL="3200133" indent="0" algn="ctr">
              <a:buNone/>
              <a:defRPr>
                <a:solidFill>
                  <a:schemeClr val="tx1">
                    <a:tint val="75000"/>
                  </a:schemeClr>
                </a:solidFill>
              </a:defRPr>
            </a:lvl8pPr>
            <a:lvl9pPr marL="365729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7415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2" indent="0" algn="ctr">
              <a:buNone/>
              <a:defRPr>
                <a:solidFill>
                  <a:schemeClr val="tx1">
                    <a:tint val="75000"/>
                  </a:schemeClr>
                </a:solidFill>
              </a:defRPr>
            </a:lvl3pPr>
            <a:lvl4pPr marL="1371543" indent="0" algn="ctr">
              <a:buNone/>
              <a:defRPr>
                <a:solidFill>
                  <a:schemeClr val="tx1">
                    <a:tint val="75000"/>
                  </a:schemeClr>
                </a:solidFill>
              </a:defRPr>
            </a:lvl4pPr>
            <a:lvl5pPr marL="1828724" indent="0" algn="ctr">
              <a:buNone/>
              <a:defRPr>
                <a:solidFill>
                  <a:schemeClr val="tx1">
                    <a:tint val="75000"/>
                  </a:schemeClr>
                </a:solidFill>
              </a:defRPr>
            </a:lvl5pPr>
            <a:lvl6pPr marL="2285905" indent="0" algn="ctr">
              <a:buNone/>
              <a:defRPr>
                <a:solidFill>
                  <a:schemeClr val="tx1">
                    <a:tint val="75000"/>
                  </a:schemeClr>
                </a:solidFill>
              </a:defRPr>
            </a:lvl6pPr>
            <a:lvl7pPr marL="2743086" indent="0" algn="ctr">
              <a:buNone/>
              <a:defRPr>
                <a:solidFill>
                  <a:schemeClr val="tx1">
                    <a:tint val="75000"/>
                  </a:schemeClr>
                </a:solidFill>
              </a:defRPr>
            </a:lvl7pPr>
            <a:lvl8pPr marL="3200266" indent="0" algn="ctr">
              <a:buNone/>
              <a:defRPr>
                <a:solidFill>
                  <a:schemeClr val="tx1">
                    <a:tint val="75000"/>
                  </a:schemeClr>
                </a:solidFill>
              </a:defRPr>
            </a:lvl8pPr>
            <a:lvl9pPr marL="365744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95771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51923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2" indent="0">
              <a:buNone/>
              <a:defRPr sz="1600">
                <a:solidFill>
                  <a:schemeClr val="tx1">
                    <a:tint val="75000"/>
                  </a:schemeClr>
                </a:solidFill>
              </a:defRPr>
            </a:lvl3pPr>
            <a:lvl4pPr marL="1371543" indent="0">
              <a:buNone/>
              <a:defRPr sz="1400">
                <a:solidFill>
                  <a:schemeClr val="tx1">
                    <a:tint val="75000"/>
                  </a:schemeClr>
                </a:solidFill>
              </a:defRPr>
            </a:lvl4pPr>
            <a:lvl5pPr marL="1828724" indent="0">
              <a:buNone/>
              <a:defRPr sz="1400">
                <a:solidFill>
                  <a:schemeClr val="tx1">
                    <a:tint val="75000"/>
                  </a:schemeClr>
                </a:solidFill>
              </a:defRPr>
            </a:lvl5pPr>
            <a:lvl6pPr marL="2285905" indent="0">
              <a:buNone/>
              <a:defRPr sz="1400">
                <a:solidFill>
                  <a:schemeClr val="tx1">
                    <a:tint val="75000"/>
                  </a:schemeClr>
                </a:solidFill>
              </a:defRPr>
            </a:lvl6pPr>
            <a:lvl7pPr marL="2743086" indent="0">
              <a:buNone/>
              <a:defRPr sz="1400">
                <a:solidFill>
                  <a:schemeClr val="tx1">
                    <a:tint val="75000"/>
                  </a:schemeClr>
                </a:solidFill>
              </a:defRPr>
            </a:lvl7pPr>
            <a:lvl8pPr marL="3200266" indent="0">
              <a:buNone/>
              <a:defRPr sz="1400">
                <a:solidFill>
                  <a:schemeClr val="tx1">
                    <a:tint val="75000"/>
                  </a:schemeClr>
                </a:solidFill>
              </a:defRPr>
            </a:lvl8pPr>
            <a:lvl9pPr marL="36574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118170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1176A7-B091-469C-82C8-89C693043C40}"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05318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2" indent="0">
              <a:buNone/>
              <a:defRPr sz="1800" b="1"/>
            </a:lvl3pPr>
            <a:lvl4pPr marL="1371543" indent="0">
              <a:buNone/>
              <a:defRPr sz="1600" b="1"/>
            </a:lvl4pPr>
            <a:lvl5pPr marL="1828724" indent="0">
              <a:buNone/>
              <a:defRPr sz="1600" b="1"/>
            </a:lvl5pPr>
            <a:lvl6pPr marL="2285905" indent="0">
              <a:buNone/>
              <a:defRPr sz="1600" b="1"/>
            </a:lvl6pPr>
            <a:lvl7pPr marL="2743086" indent="0">
              <a:buNone/>
              <a:defRPr sz="1600" b="1"/>
            </a:lvl7pPr>
            <a:lvl8pPr marL="3200266" indent="0">
              <a:buNone/>
              <a:defRPr sz="1600" b="1"/>
            </a:lvl8pPr>
            <a:lvl9pPr marL="365744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1" indent="0">
              <a:buNone/>
              <a:defRPr sz="2000" b="1"/>
            </a:lvl2pPr>
            <a:lvl3pPr marL="914362" indent="0">
              <a:buNone/>
              <a:defRPr sz="1800" b="1"/>
            </a:lvl3pPr>
            <a:lvl4pPr marL="1371543" indent="0">
              <a:buNone/>
              <a:defRPr sz="1600" b="1"/>
            </a:lvl4pPr>
            <a:lvl5pPr marL="1828724" indent="0">
              <a:buNone/>
              <a:defRPr sz="1600" b="1"/>
            </a:lvl5pPr>
            <a:lvl6pPr marL="2285905" indent="0">
              <a:buNone/>
              <a:defRPr sz="1600" b="1"/>
            </a:lvl6pPr>
            <a:lvl7pPr marL="2743086" indent="0">
              <a:buNone/>
              <a:defRPr sz="1600" b="1"/>
            </a:lvl7pPr>
            <a:lvl8pPr marL="3200266" indent="0">
              <a:buNone/>
              <a:defRPr sz="1600" b="1"/>
            </a:lvl8pPr>
            <a:lvl9pPr marL="365744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1176A7-B091-469C-82C8-89C693043C40}" type="datetimeFigureOut">
              <a:rPr lang="en-US" smtClean="0"/>
              <a:pPr/>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795899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457200" y="205979"/>
            <a:ext cx="8229600" cy="536971"/>
          </a:xfrm>
        </p:spPr>
        <p:txBody>
          <a:bodyPr>
            <a:normAutofit/>
          </a:bodyPr>
          <a:lstStyle>
            <a:lvl1pPr algn="l">
              <a:defRPr sz="2800">
                <a:solidFill>
                  <a:schemeClr val="tx1">
                    <a:lumMod val="65000"/>
                    <a:lumOff val="35000"/>
                  </a:schemeClr>
                </a:solidFill>
              </a:defRPr>
            </a:lvl1pPr>
          </a:lstStyle>
          <a:p>
            <a:r>
              <a:rPr lang="en-US" dirty="0"/>
              <a:t>Click to edit Master title style</a:t>
            </a:r>
          </a:p>
        </p:txBody>
      </p:sp>
    </p:spTree>
    <p:extLst>
      <p:ext uri="{BB962C8B-B14F-4D97-AF65-F5344CB8AC3E}">
        <p14:creationId xmlns:p14="http://schemas.microsoft.com/office/powerpoint/2010/main" val="142987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457200" y="205979"/>
            <a:ext cx="8229600" cy="536971"/>
          </a:xfrm>
        </p:spPr>
        <p:txBody>
          <a:bodyPr>
            <a:normAutofit/>
          </a:bodyPr>
          <a:lstStyle>
            <a:lvl1pPr algn="l">
              <a:defRPr sz="2800">
                <a:solidFill>
                  <a:schemeClr val="bg1">
                    <a:lumMod val="50000"/>
                  </a:schemeClr>
                </a:solidFill>
              </a:defRPr>
            </a:lvl1pPr>
          </a:lstStyle>
          <a:p>
            <a:r>
              <a:rPr lang="en-US" dirty="0"/>
              <a:t>Click to edit Master title style</a:t>
            </a:r>
          </a:p>
        </p:txBody>
      </p:sp>
      <p:sp>
        <p:nvSpPr>
          <p:cNvPr id="7" name="Text Placeholder 9"/>
          <p:cNvSpPr>
            <a:spLocks noGrp="1"/>
          </p:cNvSpPr>
          <p:nvPr>
            <p:ph type="body" sz="quarter" idx="13" hasCustomPrompt="1"/>
          </p:nvPr>
        </p:nvSpPr>
        <p:spPr>
          <a:xfrm>
            <a:off x="457200" y="742950"/>
            <a:ext cx="8229600" cy="381000"/>
          </a:xfrm>
        </p:spPr>
        <p:txBody>
          <a:bodyPr>
            <a:noAutofit/>
          </a:bodyPr>
          <a:lstStyle>
            <a:lvl1pPr marL="0" indent="0">
              <a:buNone/>
              <a:defRPr sz="1400">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25426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176A7-B091-469C-82C8-89C693043C40}" type="datetimeFigureOut">
              <a:rPr lang="en-US" smtClean="0"/>
              <a:pPr/>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68124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1" indent="0">
              <a:buNone/>
              <a:defRPr sz="1200"/>
            </a:lvl2pPr>
            <a:lvl3pPr marL="914362" indent="0">
              <a:buNone/>
              <a:defRPr sz="1000"/>
            </a:lvl3pPr>
            <a:lvl4pPr marL="1371543" indent="0">
              <a:buNone/>
              <a:defRPr sz="900"/>
            </a:lvl4pPr>
            <a:lvl5pPr marL="1828724" indent="0">
              <a:buNone/>
              <a:defRPr sz="900"/>
            </a:lvl5pPr>
            <a:lvl6pPr marL="2285905" indent="0">
              <a:buNone/>
              <a:defRPr sz="900"/>
            </a:lvl6pPr>
            <a:lvl7pPr marL="2743086" indent="0">
              <a:buNone/>
              <a:defRPr sz="900"/>
            </a:lvl7pPr>
            <a:lvl8pPr marL="3200266" indent="0">
              <a:buNone/>
              <a:defRPr sz="900"/>
            </a:lvl8pPr>
            <a:lvl9pPr marL="365744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129081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2" indent="0">
              <a:buNone/>
              <a:defRPr sz="2400"/>
            </a:lvl3pPr>
            <a:lvl4pPr marL="1371543" indent="0">
              <a:buNone/>
              <a:defRPr sz="2000"/>
            </a:lvl4pPr>
            <a:lvl5pPr marL="1828724" indent="0">
              <a:buNone/>
              <a:defRPr sz="2000"/>
            </a:lvl5pPr>
            <a:lvl6pPr marL="2285905" indent="0">
              <a:buNone/>
              <a:defRPr sz="2000"/>
            </a:lvl6pPr>
            <a:lvl7pPr marL="2743086" indent="0">
              <a:buNone/>
              <a:defRPr sz="2000"/>
            </a:lvl7pPr>
            <a:lvl8pPr marL="3200266" indent="0">
              <a:buNone/>
              <a:defRPr sz="2000"/>
            </a:lvl8pPr>
            <a:lvl9pPr marL="3657448"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1" indent="0">
              <a:buNone/>
              <a:defRPr sz="1200"/>
            </a:lvl2pPr>
            <a:lvl3pPr marL="914362" indent="0">
              <a:buNone/>
              <a:defRPr sz="1000"/>
            </a:lvl3pPr>
            <a:lvl4pPr marL="1371543" indent="0">
              <a:buNone/>
              <a:defRPr sz="900"/>
            </a:lvl4pPr>
            <a:lvl5pPr marL="1828724" indent="0">
              <a:buNone/>
              <a:defRPr sz="900"/>
            </a:lvl5pPr>
            <a:lvl6pPr marL="2285905" indent="0">
              <a:buNone/>
              <a:defRPr sz="900"/>
            </a:lvl6pPr>
            <a:lvl7pPr marL="2743086" indent="0">
              <a:buNone/>
              <a:defRPr sz="900"/>
            </a:lvl7pPr>
            <a:lvl8pPr marL="3200266" indent="0">
              <a:buNone/>
              <a:defRPr sz="900"/>
            </a:lvl8pPr>
            <a:lvl9pPr marL="365744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753814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984158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535022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model2">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789970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457200" y="205979"/>
            <a:ext cx="8229600" cy="536971"/>
          </a:xfrm>
        </p:spPr>
        <p:txBody>
          <a:bodyPr>
            <a:normAutofit/>
          </a:bodyPr>
          <a:lstStyle>
            <a:lvl1pPr algn="l">
              <a:defRPr sz="2800">
                <a:solidFill>
                  <a:schemeClr val="tx1">
                    <a:lumMod val="65000"/>
                    <a:lumOff val="35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457200" y="742950"/>
            <a:ext cx="8229600" cy="381000"/>
          </a:xfrm>
        </p:spPr>
        <p:txBody>
          <a:bodyPr>
            <a:noAutofit/>
          </a:bodyPr>
          <a:lstStyle>
            <a:lvl1pPr marL="0" indent="0">
              <a:buNone/>
              <a:defRPr sz="1400">
                <a:solidFill>
                  <a:schemeClr val="tx1">
                    <a:lumMod val="65000"/>
                    <a:lumOff val="35000"/>
                  </a:schemeClr>
                </a:solidFill>
              </a:defRPr>
            </a:lvl1pPr>
          </a:lstStyle>
          <a:p>
            <a:pPr lvl="0"/>
            <a:r>
              <a:rPr lang="en-US"/>
              <a:t>Subtitle</a:t>
            </a:r>
          </a:p>
        </p:txBody>
      </p:sp>
    </p:spTree>
    <p:extLst>
      <p:ext uri="{BB962C8B-B14F-4D97-AF65-F5344CB8AC3E}">
        <p14:creationId xmlns:p14="http://schemas.microsoft.com/office/powerpoint/2010/main" val="142987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dirty="0"/>
          </a:p>
        </p:txBody>
      </p:sp>
    </p:spTree>
    <p:extLst>
      <p:ext uri="{BB962C8B-B14F-4D97-AF65-F5344CB8AC3E}">
        <p14:creationId xmlns:p14="http://schemas.microsoft.com/office/powerpoint/2010/main" val="2789970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40992"/>
            <a:ext cx="7772400" cy="458115"/>
          </a:xfrm>
        </p:spPr>
        <p:txBody>
          <a:bodyPr/>
          <a:lstStyle>
            <a:lvl1pPr algn="ctr">
              <a:defRPr lang="en-US" sz="3000" kern="1200" smtClean="0">
                <a:solidFill>
                  <a:schemeClr val="bg1"/>
                </a:solidFill>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1371600" y="4132020"/>
            <a:ext cx="6400800" cy="573330"/>
          </a:xfrm>
        </p:spPr>
        <p:txBody>
          <a:bodyPr>
            <a:normAutofit/>
          </a:bodyPr>
          <a:lstStyle>
            <a:lvl1pPr marL="0" indent="0" algn="ctr">
              <a:buNone/>
              <a:defRPr lang="en-US" sz="1800" kern="1200" smtClean="0">
                <a:solidFill>
                  <a:schemeClr val="tx1">
                    <a:lumMod val="65000"/>
                    <a:lumOff val="35000"/>
                  </a:schemeClr>
                </a:solidFill>
                <a:latin typeface="+mj-lt"/>
                <a:ea typeface="+mj-ea"/>
                <a:cs typeface="+mj-cs"/>
              </a:defRPr>
            </a:lvl1pPr>
            <a:lvl2pPr marL="457162" indent="0" algn="ctr">
              <a:buNone/>
              <a:defRPr>
                <a:solidFill>
                  <a:schemeClr val="tx1">
                    <a:tint val="75000"/>
                  </a:schemeClr>
                </a:solidFill>
              </a:defRPr>
            </a:lvl2pPr>
            <a:lvl3pPr marL="914324" indent="0" algn="ctr">
              <a:buNone/>
              <a:defRPr>
                <a:solidFill>
                  <a:schemeClr val="tx1">
                    <a:tint val="75000"/>
                  </a:schemeClr>
                </a:solidFill>
              </a:defRPr>
            </a:lvl3pPr>
            <a:lvl4pPr marL="1371486" indent="0" algn="ctr">
              <a:buNone/>
              <a:defRPr>
                <a:solidFill>
                  <a:schemeClr val="tx1">
                    <a:tint val="75000"/>
                  </a:schemeClr>
                </a:solidFill>
              </a:defRPr>
            </a:lvl4pPr>
            <a:lvl5pPr marL="1828648" indent="0" algn="ctr">
              <a:buNone/>
              <a:defRPr>
                <a:solidFill>
                  <a:schemeClr val="tx1">
                    <a:tint val="75000"/>
                  </a:schemeClr>
                </a:solidFill>
              </a:defRPr>
            </a:lvl5pPr>
            <a:lvl6pPr marL="2285810" indent="0" algn="ctr">
              <a:buNone/>
              <a:defRPr>
                <a:solidFill>
                  <a:schemeClr val="tx1">
                    <a:tint val="75000"/>
                  </a:schemeClr>
                </a:solidFill>
              </a:defRPr>
            </a:lvl6pPr>
            <a:lvl7pPr marL="2742972" indent="0" algn="ctr">
              <a:buNone/>
              <a:defRPr>
                <a:solidFill>
                  <a:schemeClr val="tx1">
                    <a:tint val="75000"/>
                  </a:schemeClr>
                </a:solidFill>
              </a:defRPr>
            </a:lvl7pPr>
            <a:lvl8pPr marL="3200133" indent="0" algn="ctr">
              <a:buNone/>
              <a:defRPr>
                <a:solidFill>
                  <a:schemeClr val="tx1">
                    <a:tint val="75000"/>
                  </a:schemeClr>
                </a:solidFill>
              </a:defRPr>
            </a:lvl8pPr>
            <a:lvl9pPr marL="365729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722137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bg1">
                    <a:lumMod val="75000"/>
                  </a:schemeClr>
                </a:solidFill>
              </a:defRPr>
            </a:lvl1pPr>
            <a:lvl2pPr marL="457181" indent="0" algn="ctr">
              <a:buNone/>
              <a:defRPr>
                <a:solidFill>
                  <a:schemeClr val="tx1">
                    <a:tint val="75000"/>
                  </a:schemeClr>
                </a:solidFill>
              </a:defRPr>
            </a:lvl2pPr>
            <a:lvl3pPr marL="914362" indent="0" algn="ctr">
              <a:buNone/>
              <a:defRPr>
                <a:solidFill>
                  <a:schemeClr val="tx1">
                    <a:tint val="75000"/>
                  </a:schemeClr>
                </a:solidFill>
              </a:defRPr>
            </a:lvl3pPr>
            <a:lvl4pPr marL="1371543" indent="0" algn="ctr">
              <a:buNone/>
              <a:defRPr>
                <a:solidFill>
                  <a:schemeClr val="tx1">
                    <a:tint val="75000"/>
                  </a:schemeClr>
                </a:solidFill>
              </a:defRPr>
            </a:lvl4pPr>
            <a:lvl5pPr marL="1828724" indent="0" algn="ctr">
              <a:buNone/>
              <a:defRPr>
                <a:solidFill>
                  <a:schemeClr val="tx1">
                    <a:tint val="75000"/>
                  </a:schemeClr>
                </a:solidFill>
              </a:defRPr>
            </a:lvl5pPr>
            <a:lvl6pPr marL="2285905" indent="0" algn="ctr">
              <a:buNone/>
              <a:defRPr>
                <a:solidFill>
                  <a:schemeClr val="tx1">
                    <a:tint val="75000"/>
                  </a:schemeClr>
                </a:solidFill>
              </a:defRPr>
            </a:lvl6pPr>
            <a:lvl7pPr marL="2743086" indent="0" algn="ctr">
              <a:buNone/>
              <a:defRPr>
                <a:solidFill>
                  <a:schemeClr val="tx1">
                    <a:tint val="75000"/>
                  </a:schemeClr>
                </a:solidFill>
              </a:defRPr>
            </a:lvl7pPr>
            <a:lvl8pPr marL="3200266" indent="0" algn="ctr">
              <a:buNone/>
              <a:defRPr>
                <a:solidFill>
                  <a:schemeClr val="tx1">
                    <a:tint val="75000"/>
                  </a:schemeClr>
                </a:solidFill>
              </a:defRPr>
            </a:lvl8pPr>
            <a:lvl9pPr marL="365744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010959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917044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bg1">
                    <a:lumMod val="75000"/>
                  </a:schemeClr>
                </a:solidFill>
              </a:defRPr>
            </a:lvl1pPr>
            <a:lvl2pPr marL="457181" indent="0">
              <a:buNone/>
              <a:defRPr sz="1800">
                <a:solidFill>
                  <a:schemeClr val="tx1">
                    <a:tint val="75000"/>
                  </a:schemeClr>
                </a:solidFill>
              </a:defRPr>
            </a:lvl2pPr>
            <a:lvl3pPr marL="914362" indent="0">
              <a:buNone/>
              <a:defRPr sz="1600">
                <a:solidFill>
                  <a:schemeClr val="tx1">
                    <a:tint val="75000"/>
                  </a:schemeClr>
                </a:solidFill>
              </a:defRPr>
            </a:lvl3pPr>
            <a:lvl4pPr marL="1371543" indent="0">
              <a:buNone/>
              <a:defRPr sz="1400">
                <a:solidFill>
                  <a:schemeClr val="tx1">
                    <a:tint val="75000"/>
                  </a:schemeClr>
                </a:solidFill>
              </a:defRPr>
            </a:lvl4pPr>
            <a:lvl5pPr marL="1828724" indent="0">
              <a:buNone/>
              <a:defRPr sz="1400">
                <a:solidFill>
                  <a:schemeClr val="tx1">
                    <a:tint val="75000"/>
                  </a:schemeClr>
                </a:solidFill>
              </a:defRPr>
            </a:lvl5pPr>
            <a:lvl6pPr marL="2285905" indent="0">
              <a:buNone/>
              <a:defRPr sz="1400">
                <a:solidFill>
                  <a:schemeClr val="tx1">
                    <a:tint val="75000"/>
                  </a:schemeClr>
                </a:solidFill>
              </a:defRPr>
            </a:lvl6pPr>
            <a:lvl7pPr marL="2743086" indent="0">
              <a:buNone/>
              <a:defRPr sz="1400">
                <a:solidFill>
                  <a:schemeClr val="tx1">
                    <a:tint val="75000"/>
                  </a:schemeClr>
                </a:solidFill>
              </a:defRPr>
            </a:lvl7pPr>
            <a:lvl8pPr marL="3200266" indent="0">
              <a:buNone/>
              <a:defRPr sz="1400">
                <a:solidFill>
                  <a:schemeClr val="tx1">
                    <a:tint val="75000"/>
                  </a:schemeClr>
                </a:solidFill>
              </a:defRPr>
            </a:lvl8pPr>
            <a:lvl9pPr marL="3657448"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D1176A7-B091-469C-82C8-89C693043C40}"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4640464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1176A7-B091-469C-82C8-89C693043C40}"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03347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7" name="Graphic 148">
            <a:extLst>
              <a:ext uri="{FF2B5EF4-FFF2-40B4-BE49-F238E27FC236}">
                <a16:creationId xmlns:a16="http://schemas.microsoft.com/office/drawing/2014/main" id="{C755CB8E-7F53-C941-BA28-086A115040D6}"/>
              </a:ext>
            </a:extLst>
          </p:cNvPr>
          <p:cNvGrpSpPr/>
          <p:nvPr userDrawn="1"/>
        </p:nvGrpSpPr>
        <p:grpSpPr>
          <a:xfrm>
            <a:off x="-69646" y="-40467"/>
            <a:ext cx="9269063" cy="5235922"/>
            <a:chOff x="465059" y="62463"/>
            <a:chExt cx="9105450" cy="5143500"/>
          </a:xfrm>
        </p:grpSpPr>
        <p:sp>
          <p:nvSpPr>
            <p:cNvPr id="8" name="Freeform 7">
              <a:extLst>
                <a:ext uri="{FF2B5EF4-FFF2-40B4-BE49-F238E27FC236}">
                  <a16:creationId xmlns:a16="http://schemas.microsoft.com/office/drawing/2014/main" id="{B69058B0-29F4-4647-9D82-09D5A2AE1B6C}"/>
                </a:ext>
              </a:extLst>
            </p:cNvPr>
            <p:cNvSpPr/>
            <p:nvPr/>
          </p:nvSpPr>
          <p:spPr>
            <a:xfrm>
              <a:off x="465059" y="2678767"/>
              <a:ext cx="5617707" cy="2526534"/>
            </a:xfrm>
            <a:custGeom>
              <a:avLst/>
              <a:gdLst>
                <a:gd name="connsiteX0" fmla="*/ 0 w 5617707"/>
                <a:gd name="connsiteY0" fmla="*/ 10980 h 2526534"/>
                <a:gd name="connsiteX1" fmla="*/ 2065120 w 5617707"/>
                <a:gd name="connsiteY1" fmla="*/ 1621464 h 2526534"/>
                <a:gd name="connsiteX2" fmla="*/ 4531883 w 5617707"/>
                <a:gd name="connsiteY2" fmla="*/ 1882605 h 2526534"/>
                <a:gd name="connsiteX3" fmla="*/ 5617708 w 5617707"/>
                <a:gd name="connsiteY3" fmla="*/ 2526535 h 2526534"/>
                <a:gd name="connsiteX4" fmla="*/ 0 w 5617707"/>
                <a:gd name="connsiteY4" fmla="*/ 2526535 h 2526534"/>
                <a:gd name="connsiteX5" fmla="*/ 0 w 5617707"/>
                <a:gd name="connsiteY5" fmla="*/ 10980 h 2526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7707" h="2526534">
                  <a:moveTo>
                    <a:pt x="0" y="10980"/>
                  </a:moveTo>
                  <a:cubicBezTo>
                    <a:pt x="1305505" y="-132483"/>
                    <a:pt x="1432549" y="1169259"/>
                    <a:pt x="2065120" y="1621464"/>
                  </a:cubicBezTo>
                  <a:cubicBezTo>
                    <a:pt x="2738715" y="2103419"/>
                    <a:pt x="3739845" y="1825088"/>
                    <a:pt x="4531883" y="1882605"/>
                  </a:cubicBezTo>
                  <a:cubicBezTo>
                    <a:pt x="5006973" y="1916984"/>
                    <a:pt x="5405307" y="2145730"/>
                    <a:pt x="5617708" y="2526535"/>
                  </a:cubicBezTo>
                  <a:cubicBezTo>
                    <a:pt x="3441425" y="2526535"/>
                    <a:pt x="0" y="2526535"/>
                    <a:pt x="0" y="2526535"/>
                  </a:cubicBezTo>
                  <a:lnTo>
                    <a:pt x="0" y="10980"/>
                  </a:lnTo>
                  <a:close/>
                </a:path>
              </a:pathLst>
            </a:custGeom>
            <a:solidFill>
              <a:schemeClr val="accent3">
                <a:lumMod val="10000"/>
                <a:alpha val="25000"/>
              </a:schemeClr>
            </a:solidFill>
            <a:ln w="6611" cap="flat">
              <a:noFill/>
              <a:prstDash val="solid"/>
              <a:miter/>
            </a:ln>
          </p:spPr>
          <p:txBody>
            <a:bodyPr rtlCol="0" anchor="ctr"/>
            <a:lstStyle/>
            <a:p>
              <a:endParaRPr lang="en-BR"/>
            </a:p>
          </p:txBody>
        </p:sp>
        <p:sp>
          <p:nvSpPr>
            <p:cNvPr id="9" name="Freeform 8">
              <a:extLst>
                <a:ext uri="{FF2B5EF4-FFF2-40B4-BE49-F238E27FC236}">
                  <a16:creationId xmlns:a16="http://schemas.microsoft.com/office/drawing/2014/main" id="{4CC7CF36-7F99-4349-BA39-8B52819060E4}"/>
                </a:ext>
              </a:extLst>
            </p:cNvPr>
            <p:cNvSpPr/>
            <p:nvPr/>
          </p:nvSpPr>
          <p:spPr>
            <a:xfrm>
              <a:off x="465059" y="2919534"/>
              <a:ext cx="5054613" cy="2286428"/>
            </a:xfrm>
            <a:custGeom>
              <a:avLst/>
              <a:gdLst>
                <a:gd name="connsiteX0" fmla="*/ 0 w 5054613"/>
                <a:gd name="connsiteY0" fmla="*/ 22759 h 2286428"/>
                <a:gd name="connsiteX1" fmla="*/ 1641641 w 5054613"/>
                <a:gd name="connsiteY1" fmla="*/ 1376068 h 2286428"/>
                <a:gd name="connsiteX2" fmla="*/ 3835790 w 5054613"/>
                <a:gd name="connsiteY2" fmla="*/ 1530770 h 2286428"/>
                <a:gd name="connsiteX3" fmla="*/ 5054614 w 5054613"/>
                <a:gd name="connsiteY3" fmla="*/ 2286428 h 2286428"/>
              </a:gdLst>
              <a:ahLst/>
              <a:cxnLst>
                <a:cxn ang="0">
                  <a:pos x="connsiteX0" y="connsiteY0"/>
                </a:cxn>
                <a:cxn ang="0">
                  <a:pos x="connsiteX1" y="connsiteY1"/>
                </a:cxn>
                <a:cxn ang="0">
                  <a:pos x="connsiteX2" y="connsiteY2"/>
                </a:cxn>
                <a:cxn ang="0">
                  <a:pos x="connsiteX3" y="connsiteY3"/>
                </a:cxn>
              </a:cxnLst>
              <a:rect l="l" t="t" r="r" b="b"/>
              <a:pathLst>
                <a:path w="5054613" h="2286428">
                  <a:moveTo>
                    <a:pt x="0" y="22759"/>
                  </a:moveTo>
                  <a:cubicBezTo>
                    <a:pt x="878056" y="-174915"/>
                    <a:pt x="1072592" y="968819"/>
                    <a:pt x="1641641" y="1376068"/>
                  </a:cubicBezTo>
                  <a:cubicBezTo>
                    <a:pt x="2247745" y="1809762"/>
                    <a:pt x="3121831" y="1496392"/>
                    <a:pt x="3835790" y="1530770"/>
                  </a:cubicBezTo>
                  <a:cubicBezTo>
                    <a:pt x="4388958" y="1557215"/>
                    <a:pt x="4862725" y="1943969"/>
                    <a:pt x="5054614" y="2286428"/>
                  </a:cubicBezTo>
                </a:path>
              </a:pathLst>
            </a:custGeom>
            <a:noFill/>
            <a:ln w="6611" cap="flat">
              <a:solidFill>
                <a:schemeClr val="accent1">
                  <a:lumMod val="60000"/>
                  <a:lumOff val="40000"/>
                  <a:alpha val="25000"/>
                </a:schemeClr>
              </a:solidFill>
              <a:prstDash val="solid"/>
              <a:miter/>
            </a:ln>
          </p:spPr>
          <p:txBody>
            <a:bodyPr rtlCol="0" anchor="ctr"/>
            <a:lstStyle/>
            <a:p>
              <a:endParaRPr lang="en-BR"/>
            </a:p>
          </p:txBody>
        </p:sp>
        <p:sp>
          <p:nvSpPr>
            <p:cNvPr id="10" name="Freeform 9">
              <a:extLst>
                <a:ext uri="{FF2B5EF4-FFF2-40B4-BE49-F238E27FC236}">
                  <a16:creationId xmlns:a16="http://schemas.microsoft.com/office/drawing/2014/main" id="{C182CAD5-0F0E-7248-A66B-81A5CC8E7F9E}"/>
                </a:ext>
              </a:extLst>
            </p:cNvPr>
            <p:cNvSpPr/>
            <p:nvPr/>
          </p:nvSpPr>
          <p:spPr>
            <a:xfrm>
              <a:off x="6133716" y="62463"/>
              <a:ext cx="3436792" cy="1545822"/>
            </a:xfrm>
            <a:custGeom>
              <a:avLst/>
              <a:gdLst>
                <a:gd name="connsiteX0" fmla="*/ 3436793 w 3436792"/>
                <a:gd name="connsiteY0" fmla="*/ 1539083 h 1545822"/>
                <a:gd name="connsiteX1" fmla="*/ 2173636 w 3436792"/>
                <a:gd name="connsiteY1" fmla="*/ 554017 h 1545822"/>
                <a:gd name="connsiteX2" fmla="*/ 664994 w 3436792"/>
                <a:gd name="connsiteY2" fmla="*/ 394026 h 1545822"/>
                <a:gd name="connsiteX3" fmla="*/ 0 w 3436792"/>
                <a:gd name="connsiteY3" fmla="*/ 0 h 1545822"/>
                <a:gd name="connsiteX4" fmla="*/ 3436793 w 3436792"/>
                <a:gd name="connsiteY4" fmla="*/ 0 h 1545822"/>
                <a:gd name="connsiteX5" fmla="*/ 3436793 w 3436792"/>
                <a:gd name="connsiteY5" fmla="*/ 1539083 h 1545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36792" h="1545822">
                  <a:moveTo>
                    <a:pt x="3436793" y="1539083"/>
                  </a:moveTo>
                  <a:cubicBezTo>
                    <a:pt x="2638139" y="1627012"/>
                    <a:pt x="2560060" y="830365"/>
                    <a:pt x="2173636" y="554017"/>
                  </a:cubicBezTo>
                  <a:cubicBezTo>
                    <a:pt x="1761406" y="259158"/>
                    <a:pt x="1149347" y="429727"/>
                    <a:pt x="664994" y="394026"/>
                  </a:cubicBezTo>
                  <a:cubicBezTo>
                    <a:pt x="373852" y="372871"/>
                    <a:pt x="130352" y="232714"/>
                    <a:pt x="0" y="0"/>
                  </a:cubicBezTo>
                  <a:cubicBezTo>
                    <a:pt x="1331311" y="0"/>
                    <a:pt x="3436793" y="0"/>
                    <a:pt x="3436793" y="0"/>
                  </a:cubicBezTo>
                  <a:lnTo>
                    <a:pt x="3436793" y="1539083"/>
                  </a:lnTo>
                  <a:close/>
                </a:path>
              </a:pathLst>
            </a:custGeom>
            <a:solidFill>
              <a:schemeClr val="accent3">
                <a:lumMod val="10000"/>
                <a:alpha val="25000"/>
              </a:schemeClr>
            </a:solidFill>
            <a:ln w="6611" cap="flat">
              <a:noFill/>
              <a:prstDash val="solid"/>
              <a:miter/>
            </a:ln>
          </p:spPr>
          <p:txBody>
            <a:bodyPr rtlCol="0" anchor="ctr"/>
            <a:lstStyle/>
            <a:p>
              <a:endParaRPr lang="en-BR"/>
            </a:p>
          </p:txBody>
        </p:sp>
        <p:sp>
          <p:nvSpPr>
            <p:cNvPr id="11" name="Freeform 10">
              <a:extLst>
                <a:ext uri="{FF2B5EF4-FFF2-40B4-BE49-F238E27FC236}">
                  <a16:creationId xmlns:a16="http://schemas.microsoft.com/office/drawing/2014/main" id="{0E4FC70E-4D89-D54E-9EE6-57B08F75CDA9}"/>
                </a:ext>
              </a:extLst>
            </p:cNvPr>
            <p:cNvSpPr/>
            <p:nvPr/>
          </p:nvSpPr>
          <p:spPr>
            <a:xfrm>
              <a:off x="6399052" y="62463"/>
              <a:ext cx="3171457" cy="1434412"/>
            </a:xfrm>
            <a:custGeom>
              <a:avLst/>
              <a:gdLst>
                <a:gd name="connsiteX0" fmla="*/ 3171457 w 3171457"/>
                <a:gd name="connsiteY0" fmla="*/ 1420082 h 1434412"/>
                <a:gd name="connsiteX1" fmla="*/ 2141214 w 3171457"/>
                <a:gd name="connsiteY1" fmla="*/ 571206 h 1434412"/>
                <a:gd name="connsiteX2" fmla="*/ 764908 w 3171457"/>
                <a:gd name="connsiteY2" fmla="*/ 474022 h 1434412"/>
                <a:gd name="connsiteX3" fmla="*/ 0 w 3171457"/>
                <a:gd name="connsiteY3" fmla="*/ 0 h 1434412"/>
              </a:gdLst>
              <a:ahLst/>
              <a:cxnLst>
                <a:cxn ang="0">
                  <a:pos x="connsiteX0" y="connsiteY0"/>
                </a:cxn>
                <a:cxn ang="0">
                  <a:pos x="connsiteX1" y="connsiteY1"/>
                </a:cxn>
                <a:cxn ang="0">
                  <a:pos x="connsiteX2" y="connsiteY2"/>
                </a:cxn>
                <a:cxn ang="0">
                  <a:pos x="connsiteX3" y="connsiteY3"/>
                </a:cxn>
              </a:cxnLst>
              <a:rect l="l" t="t" r="r" b="b"/>
              <a:pathLst>
                <a:path w="3171457" h="1434412">
                  <a:moveTo>
                    <a:pt x="3171457" y="1420082"/>
                  </a:moveTo>
                  <a:cubicBezTo>
                    <a:pt x="2620274" y="1544372"/>
                    <a:pt x="2498524" y="826398"/>
                    <a:pt x="2141214" y="571206"/>
                  </a:cubicBezTo>
                  <a:cubicBezTo>
                    <a:pt x="1761406" y="299487"/>
                    <a:pt x="1212869" y="495839"/>
                    <a:pt x="764908" y="474022"/>
                  </a:cubicBezTo>
                  <a:cubicBezTo>
                    <a:pt x="417524" y="457494"/>
                    <a:pt x="120427" y="214863"/>
                    <a:pt x="0" y="0"/>
                  </a:cubicBezTo>
                </a:path>
              </a:pathLst>
            </a:custGeom>
            <a:noFill/>
            <a:ln w="6611" cap="flat">
              <a:solidFill>
                <a:schemeClr val="accent1">
                  <a:lumMod val="60000"/>
                  <a:lumOff val="40000"/>
                  <a:alpha val="25000"/>
                </a:schemeClr>
              </a:solidFill>
              <a:prstDash val="solid"/>
              <a:miter/>
            </a:ln>
          </p:spPr>
          <p:txBody>
            <a:bodyPr rtlCol="0" anchor="ctr"/>
            <a:lstStyle/>
            <a:p>
              <a:endParaRPr lang="en-BR"/>
            </a:p>
          </p:txBody>
        </p:sp>
      </p:grpSp>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457200" y="205979"/>
            <a:ext cx="8229600" cy="536971"/>
          </a:xfrm>
        </p:spPr>
        <p:txBody>
          <a:bodyPr>
            <a:normAutofit/>
          </a:bodyPr>
          <a:lstStyle>
            <a:lvl1pPr algn="l">
              <a:defRPr sz="28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769606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457200" y="205979"/>
            <a:ext cx="8229600" cy="536971"/>
          </a:xfrm>
        </p:spPr>
        <p:txBody>
          <a:bodyPr>
            <a:normAutofit/>
          </a:bodyPr>
          <a:lstStyle>
            <a:lvl1pPr algn="l">
              <a:defRPr sz="2800">
                <a:solidFill>
                  <a:schemeClr val="bg1"/>
                </a:solidFill>
              </a:defRPr>
            </a:lvl1pPr>
          </a:lstStyle>
          <a:p>
            <a:r>
              <a:rPr lang="en-US" dirty="0"/>
              <a:t>Click to edit Master title style</a:t>
            </a:r>
          </a:p>
        </p:txBody>
      </p:sp>
      <p:sp>
        <p:nvSpPr>
          <p:cNvPr id="7" name="Text Placeholder 9"/>
          <p:cNvSpPr>
            <a:spLocks noGrp="1"/>
          </p:cNvSpPr>
          <p:nvPr>
            <p:ph type="body" sz="quarter" idx="13" hasCustomPrompt="1"/>
          </p:nvPr>
        </p:nvSpPr>
        <p:spPr>
          <a:xfrm>
            <a:off x="457200" y="742950"/>
            <a:ext cx="8229600" cy="381000"/>
          </a:xfrm>
        </p:spPr>
        <p:txBody>
          <a:bodyPr>
            <a:noAutofit/>
          </a:bodyPr>
          <a:lstStyle>
            <a:lvl1pPr marL="0" indent="0">
              <a:buNone/>
              <a:defRPr sz="1400">
                <a:solidFill>
                  <a:schemeClr val="bg1">
                    <a:lumMod val="75000"/>
                  </a:schemeClr>
                </a:solidFill>
              </a:defRPr>
            </a:lvl1pPr>
          </a:lstStyle>
          <a:p>
            <a:pPr lvl="0"/>
            <a:r>
              <a:rPr lang="en-US" dirty="0"/>
              <a:t>Subtitle</a:t>
            </a:r>
          </a:p>
        </p:txBody>
      </p:sp>
    </p:spTree>
    <p:extLst>
      <p:ext uri="{BB962C8B-B14F-4D97-AF65-F5344CB8AC3E}">
        <p14:creationId xmlns:p14="http://schemas.microsoft.com/office/powerpoint/2010/main" val="2208783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176A7-B091-469C-82C8-89C693043C40}" type="datetimeFigureOut">
              <a:rPr lang="en-US" smtClean="0"/>
              <a:pPr/>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48177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7/27/2023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dirty="0"/>
          </a:p>
        </p:txBody>
      </p:sp>
    </p:spTree>
    <p:extLst>
      <p:ext uri="{BB962C8B-B14F-4D97-AF65-F5344CB8AC3E}">
        <p14:creationId xmlns:p14="http://schemas.microsoft.com/office/powerpoint/2010/main" val="137459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533311"/>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457200" y="853819"/>
            <a:ext cx="8229600" cy="3740804"/>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fld id="{FD1176A7-B091-469C-82C8-89C693043C40}" type="datetimeFigureOut">
              <a:rPr lang="en-US" smtClean="0"/>
              <a:pPr/>
              <a:t>7/27/2023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1" y="4767264"/>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fld id="{5939B1FA-81F2-4940-9AF3-5EAFB5D6669B}" type="slidenum">
              <a:rPr lang="en-US" smtClean="0"/>
              <a:pPr/>
              <a:t>‹#›</a:t>
            </a:fld>
            <a:endParaRPr lang="en-US"/>
          </a:p>
        </p:txBody>
      </p:sp>
    </p:spTree>
    <p:extLst>
      <p:ext uri="{BB962C8B-B14F-4D97-AF65-F5344CB8AC3E}">
        <p14:creationId xmlns:p14="http://schemas.microsoft.com/office/powerpoint/2010/main" val="197450804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p:txStyles>
    <p:titleStyle>
      <a:lvl1pPr algn="l" defTabSz="914362" rtl="0" eaLnBrk="1" latinLnBrk="0" hangingPunct="1">
        <a:spcBef>
          <a:spcPct val="0"/>
        </a:spcBef>
        <a:buNone/>
        <a:defRPr sz="2400" kern="1200">
          <a:solidFill>
            <a:schemeClr val="tx1">
              <a:lumMod val="65000"/>
              <a:lumOff val="35000"/>
            </a:schemeClr>
          </a:solidFill>
          <a:latin typeface="+mj-lt"/>
          <a:ea typeface="+mj-ea"/>
          <a:cs typeface="+mj-cs"/>
        </a:defRPr>
      </a:lvl1pPr>
    </p:titleStyle>
    <p:bodyStyle>
      <a:lvl1pPr marL="342886" indent="-342886" algn="l" defTabSz="914362" rtl="0" eaLnBrk="1" latinLnBrk="0" hangingPunct="1">
        <a:spcBef>
          <a:spcPct val="20000"/>
        </a:spcBef>
        <a:buFont typeface="Arial" pitchFamily="34" charset="0"/>
        <a:buChar char="•"/>
        <a:defRPr sz="2700" kern="1200">
          <a:solidFill>
            <a:schemeClr val="tx1"/>
          </a:solidFill>
          <a:latin typeface="+mj-lt"/>
          <a:ea typeface="+mn-ea"/>
          <a:cs typeface="+mn-cs"/>
        </a:defRPr>
      </a:lvl1pPr>
      <a:lvl2pPr marL="742919" indent="-285738" algn="l" defTabSz="914362" rtl="0" eaLnBrk="1" latinLnBrk="0" hangingPunct="1">
        <a:spcBef>
          <a:spcPct val="20000"/>
        </a:spcBef>
        <a:buFont typeface="Arial" pitchFamily="34" charset="0"/>
        <a:buChar char="–"/>
        <a:defRPr sz="2400" kern="1200">
          <a:solidFill>
            <a:schemeClr val="tx1"/>
          </a:solidFill>
          <a:latin typeface="+mj-lt"/>
          <a:ea typeface="+mn-ea"/>
          <a:cs typeface="+mn-cs"/>
        </a:defRPr>
      </a:lvl2pPr>
      <a:lvl3pPr marL="1142952" indent="-228591" algn="l" defTabSz="914362" rtl="0" eaLnBrk="1" latinLnBrk="0" hangingPunct="1">
        <a:spcBef>
          <a:spcPct val="20000"/>
        </a:spcBef>
        <a:buFont typeface="Arial" pitchFamily="34" charset="0"/>
        <a:buChar char="•"/>
        <a:defRPr sz="1800" kern="1200">
          <a:solidFill>
            <a:schemeClr val="tx1"/>
          </a:solidFill>
          <a:latin typeface="+mj-lt"/>
          <a:ea typeface="+mn-ea"/>
          <a:cs typeface="+mn-cs"/>
        </a:defRPr>
      </a:lvl3pPr>
      <a:lvl4pPr marL="1600134" indent="-228591" algn="l" defTabSz="914362" rtl="0" eaLnBrk="1" latinLnBrk="0" hangingPunct="1">
        <a:spcBef>
          <a:spcPct val="20000"/>
        </a:spcBef>
        <a:buFont typeface="Arial" pitchFamily="34" charset="0"/>
        <a:buChar char="–"/>
        <a:defRPr sz="1500" kern="1200">
          <a:solidFill>
            <a:schemeClr val="tx1"/>
          </a:solidFill>
          <a:latin typeface="+mj-lt"/>
          <a:ea typeface="+mn-ea"/>
          <a:cs typeface="+mn-cs"/>
        </a:defRPr>
      </a:lvl4pPr>
      <a:lvl5pPr marL="2057314" indent="-228591" algn="l" defTabSz="914362" rtl="0" eaLnBrk="1" latinLnBrk="0" hangingPunct="1">
        <a:spcBef>
          <a:spcPct val="20000"/>
        </a:spcBef>
        <a:buFont typeface="Arial" pitchFamily="34" charset="0"/>
        <a:buChar char="»"/>
        <a:defRPr sz="1500" kern="1200">
          <a:solidFill>
            <a:schemeClr val="tx1"/>
          </a:solidFill>
          <a:latin typeface="+mj-lt"/>
          <a:ea typeface="+mn-ea"/>
          <a:cs typeface="+mn-cs"/>
        </a:defRPr>
      </a:lvl5pPr>
      <a:lvl6pPr marL="2514495"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76"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57"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38"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2" rtl="0" eaLnBrk="1" latinLnBrk="0" hangingPunct="1">
        <a:defRPr sz="1800" kern="1200">
          <a:solidFill>
            <a:schemeClr val="tx1"/>
          </a:solidFill>
          <a:latin typeface="+mn-lt"/>
          <a:ea typeface="+mn-ea"/>
          <a:cs typeface="+mn-cs"/>
        </a:defRPr>
      </a:lvl1pPr>
      <a:lvl2pPr marL="457181" algn="l" defTabSz="914362" rtl="0" eaLnBrk="1" latinLnBrk="0" hangingPunct="1">
        <a:defRPr sz="1800" kern="1200">
          <a:solidFill>
            <a:schemeClr val="tx1"/>
          </a:solidFill>
          <a:latin typeface="+mn-lt"/>
          <a:ea typeface="+mn-ea"/>
          <a:cs typeface="+mn-cs"/>
        </a:defRPr>
      </a:lvl2pPr>
      <a:lvl3pPr marL="914362" algn="l" defTabSz="914362" rtl="0" eaLnBrk="1" latinLnBrk="0" hangingPunct="1">
        <a:defRPr sz="1800" kern="1200">
          <a:solidFill>
            <a:schemeClr val="tx1"/>
          </a:solidFill>
          <a:latin typeface="+mn-lt"/>
          <a:ea typeface="+mn-ea"/>
          <a:cs typeface="+mn-cs"/>
        </a:defRPr>
      </a:lvl3pPr>
      <a:lvl4pPr marL="1371543" algn="l" defTabSz="914362" rtl="0" eaLnBrk="1" latinLnBrk="0" hangingPunct="1">
        <a:defRPr sz="1800" kern="1200">
          <a:solidFill>
            <a:schemeClr val="tx1"/>
          </a:solidFill>
          <a:latin typeface="+mn-lt"/>
          <a:ea typeface="+mn-ea"/>
          <a:cs typeface="+mn-cs"/>
        </a:defRPr>
      </a:lvl4pPr>
      <a:lvl5pPr marL="1828724" algn="l" defTabSz="914362" rtl="0" eaLnBrk="1" latinLnBrk="0" hangingPunct="1">
        <a:defRPr sz="1800" kern="1200">
          <a:solidFill>
            <a:schemeClr val="tx1"/>
          </a:solidFill>
          <a:latin typeface="+mn-lt"/>
          <a:ea typeface="+mn-ea"/>
          <a:cs typeface="+mn-cs"/>
        </a:defRPr>
      </a:lvl5pPr>
      <a:lvl6pPr marL="2285905" algn="l" defTabSz="914362" rtl="0" eaLnBrk="1" latinLnBrk="0" hangingPunct="1">
        <a:defRPr sz="1800" kern="1200">
          <a:solidFill>
            <a:schemeClr val="tx1"/>
          </a:solidFill>
          <a:latin typeface="+mn-lt"/>
          <a:ea typeface="+mn-ea"/>
          <a:cs typeface="+mn-cs"/>
        </a:defRPr>
      </a:lvl6pPr>
      <a:lvl7pPr marL="2743086" algn="l" defTabSz="914362" rtl="0" eaLnBrk="1" latinLnBrk="0" hangingPunct="1">
        <a:defRPr sz="1800" kern="1200">
          <a:solidFill>
            <a:schemeClr val="tx1"/>
          </a:solidFill>
          <a:latin typeface="+mn-lt"/>
          <a:ea typeface="+mn-ea"/>
          <a:cs typeface="+mn-cs"/>
        </a:defRPr>
      </a:lvl7pPr>
      <a:lvl8pPr marL="3200266" algn="l" defTabSz="914362" rtl="0" eaLnBrk="1" latinLnBrk="0" hangingPunct="1">
        <a:defRPr sz="1800" kern="1200">
          <a:solidFill>
            <a:schemeClr val="tx1"/>
          </a:solidFill>
          <a:latin typeface="+mn-lt"/>
          <a:ea typeface="+mn-ea"/>
          <a:cs typeface="+mn-cs"/>
        </a:defRPr>
      </a:lvl8pPr>
      <a:lvl9pPr marL="3657448" algn="l" defTabSz="91436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533311"/>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457200" y="853819"/>
            <a:ext cx="8229600" cy="374080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fld id="{FD1176A7-B091-469C-82C8-89C693043C40}" type="datetimeFigureOut">
              <a:rPr lang="en-US" smtClean="0"/>
              <a:pPr/>
              <a:t>7/27/2023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1" y="4767264"/>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fld id="{5939B1FA-81F2-4940-9AF3-5EAFB5D6669B}" type="slidenum">
              <a:rPr lang="en-US" smtClean="0"/>
              <a:pPr/>
              <a:t>‹#›</a:t>
            </a:fld>
            <a:endParaRPr lang="en-US"/>
          </a:p>
        </p:txBody>
      </p:sp>
    </p:spTree>
    <p:extLst>
      <p:ext uri="{BB962C8B-B14F-4D97-AF65-F5344CB8AC3E}">
        <p14:creationId xmlns:p14="http://schemas.microsoft.com/office/powerpoint/2010/main" val="285454476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700" r:id="rId6"/>
    <p:sldLayoutId id="2147483701" r:id="rId7"/>
    <p:sldLayoutId id="2147483702" r:id="rId8"/>
    <p:sldLayoutId id="2147483710" r:id="rId9"/>
  </p:sldLayoutIdLst>
  <p:txStyles>
    <p:titleStyle>
      <a:lvl1pPr algn="l" defTabSz="914362" rtl="0" eaLnBrk="1" latinLnBrk="0" hangingPunct="1">
        <a:spcBef>
          <a:spcPct val="0"/>
        </a:spcBef>
        <a:buNone/>
        <a:defRPr sz="2400" kern="1200">
          <a:solidFill>
            <a:schemeClr val="bg1"/>
          </a:solidFill>
          <a:latin typeface="+mj-lt"/>
          <a:ea typeface="+mj-ea"/>
          <a:cs typeface="+mj-cs"/>
        </a:defRPr>
      </a:lvl1pPr>
    </p:titleStyle>
    <p:bodyStyle>
      <a:lvl1pPr marL="342886" indent="-342886" algn="l" defTabSz="914362" rtl="0" eaLnBrk="1" latinLnBrk="0" hangingPunct="1">
        <a:spcBef>
          <a:spcPct val="20000"/>
        </a:spcBef>
        <a:buFont typeface="Arial" pitchFamily="34" charset="0"/>
        <a:buChar char="•"/>
        <a:defRPr sz="2700" kern="1200">
          <a:solidFill>
            <a:schemeClr val="bg1">
              <a:lumMod val="75000"/>
            </a:schemeClr>
          </a:solidFill>
          <a:latin typeface="+mj-lt"/>
          <a:ea typeface="+mn-ea"/>
          <a:cs typeface="+mn-cs"/>
        </a:defRPr>
      </a:lvl1pPr>
      <a:lvl2pPr marL="742919" indent="-285738" algn="l" defTabSz="914362" rtl="0" eaLnBrk="1" latinLnBrk="0" hangingPunct="1">
        <a:spcBef>
          <a:spcPct val="20000"/>
        </a:spcBef>
        <a:buFont typeface="Arial" pitchFamily="34" charset="0"/>
        <a:buChar char="–"/>
        <a:defRPr sz="2400" kern="1200">
          <a:solidFill>
            <a:schemeClr val="bg1">
              <a:lumMod val="75000"/>
            </a:schemeClr>
          </a:solidFill>
          <a:latin typeface="+mj-lt"/>
          <a:ea typeface="+mn-ea"/>
          <a:cs typeface="+mn-cs"/>
        </a:defRPr>
      </a:lvl2pPr>
      <a:lvl3pPr marL="1142952" indent="-228591" algn="l" defTabSz="914362" rtl="0" eaLnBrk="1" latinLnBrk="0" hangingPunct="1">
        <a:spcBef>
          <a:spcPct val="20000"/>
        </a:spcBef>
        <a:buFont typeface="Arial" pitchFamily="34" charset="0"/>
        <a:buChar char="•"/>
        <a:defRPr sz="1800" kern="1200">
          <a:solidFill>
            <a:schemeClr val="bg1">
              <a:lumMod val="75000"/>
            </a:schemeClr>
          </a:solidFill>
          <a:latin typeface="+mj-lt"/>
          <a:ea typeface="+mn-ea"/>
          <a:cs typeface="+mn-cs"/>
        </a:defRPr>
      </a:lvl3pPr>
      <a:lvl4pPr marL="1600134" indent="-228591" algn="l" defTabSz="914362" rtl="0" eaLnBrk="1" latinLnBrk="0" hangingPunct="1">
        <a:spcBef>
          <a:spcPct val="20000"/>
        </a:spcBef>
        <a:buFont typeface="Arial" pitchFamily="34" charset="0"/>
        <a:buChar char="–"/>
        <a:defRPr sz="1500" kern="1200">
          <a:solidFill>
            <a:schemeClr val="bg1">
              <a:lumMod val="75000"/>
            </a:schemeClr>
          </a:solidFill>
          <a:latin typeface="+mj-lt"/>
          <a:ea typeface="+mn-ea"/>
          <a:cs typeface="+mn-cs"/>
        </a:defRPr>
      </a:lvl4pPr>
      <a:lvl5pPr marL="2057314" indent="-228591" algn="l" defTabSz="914362" rtl="0" eaLnBrk="1" latinLnBrk="0" hangingPunct="1">
        <a:spcBef>
          <a:spcPct val="20000"/>
        </a:spcBef>
        <a:buFont typeface="Arial" pitchFamily="34" charset="0"/>
        <a:buChar char="»"/>
        <a:defRPr sz="1500" kern="1200">
          <a:solidFill>
            <a:schemeClr val="bg1">
              <a:lumMod val="75000"/>
            </a:schemeClr>
          </a:solidFill>
          <a:latin typeface="+mj-lt"/>
          <a:ea typeface="+mn-ea"/>
          <a:cs typeface="+mn-cs"/>
        </a:defRPr>
      </a:lvl5pPr>
      <a:lvl6pPr marL="2514495"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76"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57"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38" indent="-228591" algn="l" defTabSz="91436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2" rtl="0" eaLnBrk="1" latinLnBrk="0" hangingPunct="1">
        <a:defRPr sz="1800" kern="1200">
          <a:solidFill>
            <a:schemeClr val="tx1"/>
          </a:solidFill>
          <a:latin typeface="+mn-lt"/>
          <a:ea typeface="+mn-ea"/>
          <a:cs typeface="+mn-cs"/>
        </a:defRPr>
      </a:lvl1pPr>
      <a:lvl2pPr marL="457181" algn="l" defTabSz="914362" rtl="0" eaLnBrk="1" latinLnBrk="0" hangingPunct="1">
        <a:defRPr sz="1800" kern="1200">
          <a:solidFill>
            <a:schemeClr val="tx1"/>
          </a:solidFill>
          <a:latin typeface="+mn-lt"/>
          <a:ea typeface="+mn-ea"/>
          <a:cs typeface="+mn-cs"/>
        </a:defRPr>
      </a:lvl2pPr>
      <a:lvl3pPr marL="914362" algn="l" defTabSz="914362" rtl="0" eaLnBrk="1" latinLnBrk="0" hangingPunct="1">
        <a:defRPr sz="1800" kern="1200">
          <a:solidFill>
            <a:schemeClr val="tx1"/>
          </a:solidFill>
          <a:latin typeface="+mn-lt"/>
          <a:ea typeface="+mn-ea"/>
          <a:cs typeface="+mn-cs"/>
        </a:defRPr>
      </a:lvl3pPr>
      <a:lvl4pPr marL="1371543" algn="l" defTabSz="914362" rtl="0" eaLnBrk="1" latinLnBrk="0" hangingPunct="1">
        <a:defRPr sz="1800" kern="1200">
          <a:solidFill>
            <a:schemeClr val="tx1"/>
          </a:solidFill>
          <a:latin typeface="+mn-lt"/>
          <a:ea typeface="+mn-ea"/>
          <a:cs typeface="+mn-cs"/>
        </a:defRPr>
      </a:lvl4pPr>
      <a:lvl5pPr marL="1828724" algn="l" defTabSz="914362" rtl="0" eaLnBrk="1" latinLnBrk="0" hangingPunct="1">
        <a:defRPr sz="1800" kern="1200">
          <a:solidFill>
            <a:schemeClr val="tx1"/>
          </a:solidFill>
          <a:latin typeface="+mn-lt"/>
          <a:ea typeface="+mn-ea"/>
          <a:cs typeface="+mn-cs"/>
        </a:defRPr>
      </a:lvl5pPr>
      <a:lvl6pPr marL="2285905" algn="l" defTabSz="914362" rtl="0" eaLnBrk="1" latinLnBrk="0" hangingPunct="1">
        <a:defRPr sz="1800" kern="1200">
          <a:solidFill>
            <a:schemeClr val="tx1"/>
          </a:solidFill>
          <a:latin typeface="+mn-lt"/>
          <a:ea typeface="+mn-ea"/>
          <a:cs typeface="+mn-cs"/>
        </a:defRPr>
      </a:lvl6pPr>
      <a:lvl7pPr marL="2743086" algn="l" defTabSz="914362" rtl="0" eaLnBrk="1" latinLnBrk="0" hangingPunct="1">
        <a:defRPr sz="1800" kern="1200">
          <a:solidFill>
            <a:schemeClr val="tx1"/>
          </a:solidFill>
          <a:latin typeface="+mn-lt"/>
          <a:ea typeface="+mn-ea"/>
          <a:cs typeface="+mn-cs"/>
        </a:defRPr>
      </a:lvl7pPr>
      <a:lvl8pPr marL="3200266" algn="l" defTabSz="914362" rtl="0" eaLnBrk="1" latinLnBrk="0" hangingPunct="1">
        <a:defRPr sz="1800" kern="1200">
          <a:solidFill>
            <a:schemeClr val="tx1"/>
          </a:solidFill>
          <a:latin typeface="+mn-lt"/>
          <a:ea typeface="+mn-ea"/>
          <a:cs typeface="+mn-cs"/>
        </a:defRPr>
      </a:lvl8pPr>
      <a:lvl9pPr marL="3657448" algn="l" defTabSz="9143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touching a screen of a smartphone&#10;&#10;Description automatically generated">
            <a:extLst>
              <a:ext uri="{FF2B5EF4-FFF2-40B4-BE49-F238E27FC236}">
                <a16:creationId xmlns:a16="http://schemas.microsoft.com/office/drawing/2014/main" id="{60F86A9E-A431-FE12-4599-19826683CE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186" y="685800"/>
            <a:ext cx="3639278" cy="3638550"/>
          </a:xfrm>
          <a:prstGeom prst="rect">
            <a:avLst/>
          </a:prstGeom>
        </p:spPr>
      </p:pic>
      <p:grpSp>
        <p:nvGrpSpPr>
          <p:cNvPr id="138" name="Graphic 4">
            <a:extLst>
              <a:ext uri="{FF2B5EF4-FFF2-40B4-BE49-F238E27FC236}">
                <a16:creationId xmlns:a16="http://schemas.microsoft.com/office/drawing/2014/main" id="{FC1C3865-3E7D-B34E-8B48-C1E53B0EF15E}"/>
              </a:ext>
            </a:extLst>
          </p:cNvPr>
          <p:cNvGrpSpPr/>
          <p:nvPr/>
        </p:nvGrpSpPr>
        <p:grpSpPr>
          <a:xfrm>
            <a:off x="0" y="845313"/>
            <a:ext cx="7222328" cy="4362392"/>
            <a:chOff x="16671" y="1066199"/>
            <a:chExt cx="7222328" cy="4076642"/>
          </a:xfrm>
        </p:grpSpPr>
        <p:sp>
          <p:nvSpPr>
            <p:cNvPr id="139" name="Freeform 138">
              <a:extLst>
                <a:ext uri="{FF2B5EF4-FFF2-40B4-BE49-F238E27FC236}">
                  <a16:creationId xmlns:a16="http://schemas.microsoft.com/office/drawing/2014/main" id="{DF26CCE9-1B25-1245-B8F0-805DD1896BB3}"/>
                </a:ext>
              </a:extLst>
            </p:cNvPr>
            <p:cNvSpPr/>
            <p:nvPr/>
          </p:nvSpPr>
          <p:spPr>
            <a:xfrm>
              <a:off x="16671" y="1066199"/>
              <a:ext cx="6861838" cy="4075982"/>
            </a:xfrm>
            <a:custGeom>
              <a:avLst/>
              <a:gdLst>
                <a:gd name="connsiteX0" fmla="*/ 0 w 6861838"/>
                <a:gd name="connsiteY0" fmla="*/ 90 h 4075982"/>
                <a:gd name="connsiteX1" fmla="*/ 2827246 w 6861838"/>
                <a:gd name="connsiteY1" fmla="*/ 2104563 h 4075982"/>
                <a:gd name="connsiteX2" fmla="*/ 6861839 w 6861838"/>
                <a:gd name="connsiteY2" fmla="*/ 4075983 h 4075982"/>
                <a:gd name="connsiteX3" fmla="*/ 659 w 6861838"/>
                <a:gd name="connsiteY3" fmla="*/ 4075983 h 4075982"/>
                <a:gd name="connsiteX4" fmla="*/ 659 w 6861838"/>
                <a:gd name="connsiteY4" fmla="*/ 90 h 407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1838" h="4075982">
                  <a:moveTo>
                    <a:pt x="0" y="90"/>
                  </a:moveTo>
                  <a:cubicBezTo>
                    <a:pt x="1337175" y="-13084"/>
                    <a:pt x="1703597" y="1422832"/>
                    <a:pt x="2827246" y="2104563"/>
                  </a:cubicBezTo>
                  <a:cubicBezTo>
                    <a:pt x="3921239" y="2768509"/>
                    <a:pt x="6520460" y="2256059"/>
                    <a:pt x="6861839" y="4075983"/>
                  </a:cubicBezTo>
                  <a:cubicBezTo>
                    <a:pt x="4064249" y="4075983"/>
                    <a:pt x="659" y="4075983"/>
                    <a:pt x="659" y="4075983"/>
                  </a:cubicBezTo>
                  <a:lnTo>
                    <a:pt x="659" y="90"/>
                  </a:lnTo>
                  <a:close/>
                </a:path>
              </a:pathLst>
            </a:custGeom>
            <a:solidFill>
              <a:schemeClr val="accent3"/>
            </a:solidFill>
            <a:ln w="6588" cap="flat">
              <a:noFill/>
              <a:prstDash val="solid"/>
              <a:miter/>
            </a:ln>
          </p:spPr>
          <p:txBody>
            <a:bodyPr rtlCol="0" anchor="ctr"/>
            <a:lstStyle/>
            <a:p>
              <a:endParaRPr lang="en-BR"/>
            </a:p>
          </p:txBody>
        </p:sp>
        <p:sp>
          <p:nvSpPr>
            <p:cNvPr id="140" name="Freeform 139">
              <a:extLst>
                <a:ext uri="{FF2B5EF4-FFF2-40B4-BE49-F238E27FC236}">
                  <a16:creationId xmlns:a16="http://schemas.microsoft.com/office/drawing/2014/main" id="{D2B58BA0-491B-E440-84D6-AC33A1D436C6}"/>
                </a:ext>
              </a:extLst>
            </p:cNvPr>
            <p:cNvSpPr/>
            <p:nvPr/>
          </p:nvSpPr>
          <p:spPr>
            <a:xfrm>
              <a:off x="16671" y="1893307"/>
              <a:ext cx="7222328" cy="3248875"/>
            </a:xfrm>
            <a:custGeom>
              <a:avLst/>
              <a:gdLst>
                <a:gd name="connsiteX0" fmla="*/ 0 w 7222328"/>
                <a:gd name="connsiteY0" fmla="*/ 14113 h 3248875"/>
                <a:gd name="connsiteX1" fmla="*/ 2655239 w 7222328"/>
                <a:gd name="connsiteY1" fmla="*/ 2084993 h 3248875"/>
                <a:gd name="connsiteX2" fmla="*/ 5825841 w 7222328"/>
                <a:gd name="connsiteY2" fmla="*/ 2420919 h 3248875"/>
                <a:gd name="connsiteX3" fmla="*/ 7222329 w 7222328"/>
                <a:gd name="connsiteY3" fmla="*/ 3248875 h 3248875"/>
                <a:gd name="connsiteX4" fmla="*/ 0 w 7222328"/>
                <a:gd name="connsiteY4" fmla="*/ 3248875 h 3248875"/>
                <a:gd name="connsiteX5" fmla="*/ 0 w 7222328"/>
                <a:gd name="connsiteY5" fmla="*/ 14113 h 3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2328" h="3248875">
                  <a:moveTo>
                    <a:pt x="0" y="14113"/>
                  </a:moveTo>
                  <a:cubicBezTo>
                    <a:pt x="1677895" y="-170317"/>
                    <a:pt x="1841994" y="1503381"/>
                    <a:pt x="2655239" y="2084993"/>
                  </a:cubicBezTo>
                  <a:cubicBezTo>
                    <a:pt x="3521207" y="2704808"/>
                    <a:pt x="4807637" y="2347147"/>
                    <a:pt x="5825841" y="2420919"/>
                  </a:cubicBezTo>
                  <a:cubicBezTo>
                    <a:pt x="6436763" y="2465050"/>
                    <a:pt x="6948172" y="2759478"/>
                    <a:pt x="7222329" y="3248875"/>
                  </a:cubicBezTo>
                  <a:cubicBezTo>
                    <a:pt x="4424739" y="3248875"/>
                    <a:pt x="0" y="3248875"/>
                    <a:pt x="0" y="3248875"/>
                  </a:cubicBezTo>
                  <a:lnTo>
                    <a:pt x="0" y="14113"/>
                  </a:lnTo>
                  <a:close/>
                </a:path>
              </a:pathLst>
            </a:custGeom>
            <a:solidFill>
              <a:schemeClr val="accent4"/>
            </a:solidFill>
            <a:ln w="6588" cap="flat">
              <a:noFill/>
              <a:prstDash val="solid"/>
              <a:miter/>
            </a:ln>
          </p:spPr>
          <p:txBody>
            <a:bodyPr rtlCol="0" anchor="ctr"/>
            <a:lstStyle/>
            <a:p>
              <a:endParaRPr lang="en-BR"/>
            </a:p>
          </p:txBody>
        </p:sp>
        <p:sp>
          <p:nvSpPr>
            <p:cNvPr id="141" name="Freeform 140">
              <a:extLst>
                <a:ext uri="{FF2B5EF4-FFF2-40B4-BE49-F238E27FC236}">
                  <a16:creationId xmlns:a16="http://schemas.microsoft.com/office/drawing/2014/main" id="{61076995-DBB8-D848-9897-12C8C3C01DFE}"/>
                </a:ext>
              </a:extLst>
            </p:cNvPr>
            <p:cNvSpPr/>
            <p:nvPr/>
          </p:nvSpPr>
          <p:spPr>
            <a:xfrm>
              <a:off x="16671" y="2893394"/>
              <a:ext cx="5178671" cy="2249447"/>
            </a:xfrm>
            <a:custGeom>
              <a:avLst/>
              <a:gdLst>
                <a:gd name="connsiteX0" fmla="*/ 0 w 5178671"/>
                <a:gd name="connsiteY0" fmla="*/ 13239 h 2249447"/>
                <a:gd name="connsiteX1" fmla="*/ 1482822 w 5178671"/>
                <a:gd name="connsiteY1" fmla="*/ 1563106 h 2249447"/>
                <a:gd name="connsiteX2" fmla="*/ 5178672 w 5178671"/>
                <a:gd name="connsiteY2" fmla="*/ 2249447 h 2249447"/>
                <a:gd name="connsiteX3" fmla="*/ 0 w 5178671"/>
                <a:gd name="connsiteY3" fmla="*/ 2249447 h 2249447"/>
                <a:gd name="connsiteX4" fmla="*/ 0 w 5178671"/>
                <a:gd name="connsiteY4" fmla="*/ 13239 h 224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671" h="2249447">
                  <a:moveTo>
                    <a:pt x="0" y="13239"/>
                  </a:moveTo>
                  <a:cubicBezTo>
                    <a:pt x="908146" y="-140892"/>
                    <a:pt x="843561" y="1092152"/>
                    <a:pt x="1482822" y="1563106"/>
                  </a:cubicBezTo>
                  <a:cubicBezTo>
                    <a:pt x="2530023" y="2333758"/>
                    <a:pt x="4341042" y="1021014"/>
                    <a:pt x="5178672" y="2249447"/>
                  </a:cubicBezTo>
                  <a:cubicBezTo>
                    <a:pt x="3643787" y="2249447"/>
                    <a:pt x="0" y="2249447"/>
                    <a:pt x="0" y="2249447"/>
                  </a:cubicBezTo>
                  <a:lnTo>
                    <a:pt x="0" y="13239"/>
                  </a:lnTo>
                  <a:close/>
                </a:path>
              </a:pathLst>
            </a:custGeom>
            <a:solidFill>
              <a:schemeClr val="accent3"/>
            </a:solidFill>
            <a:ln w="6588" cap="flat">
              <a:noFill/>
              <a:prstDash val="solid"/>
              <a:miter/>
            </a:ln>
          </p:spPr>
          <p:txBody>
            <a:bodyPr rtlCol="0" anchor="ctr"/>
            <a:lstStyle/>
            <a:p>
              <a:endParaRPr lang="en-BR"/>
            </a:p>
          </p:txBody>
        </p:sp>
        <p:sp>
          <p:nvSpPr>
            <p:cNvPr id="142" name="Freeform 141">
              <a:extLst>
                <a:ext uri="{FF2B5EF4-FFF2-40B4-BE49-F238E27FC236}">
                  <a16:creationId xmlns:a16="http://schemas.microsoft.com/office/drawing/2014/main" id="{92324513-7435-944C-8D95-77D434702BBE}"/>
                </a:ext>
              </a:extLst>
            </p:cNvPr>
            <p:cNvSpPr/>
            <p:nvPr/>
          </p:nvSpPr>
          <p:spPr>
            <a:xfrm>
              <a:off x="16671" y="2219472"/>
              <a:ext cx="6460488" cy="2923368"/>
            </a:xfrm>
            <a:custGeom>
              <a:avLst/>
              <a:gdLst>
                <a:gd name="connsiteX0" fmla="*/ 0 w 6460488"/>
                <a:gd name="connsiteY0" fmla="*/ 29142 h 2923368"/>
                <a:gd name="connsiteX1" fmla="*/ 2098357 w 6460488"/>
                <a:gd name="connsiteY1" fmla="*/ 1759486 h 2923368"/>
                <a:gd name="connsiteX2" fmla="*/ 4902537 w 6460488"/>
                <a:gd name="connsiteY2" fmla="*/ 1957090 h 2923368"/>
                <a:gd name="connsiteX3" fmla="*/ 6460489 w 6460488"/>
                <a:gd name="connsiteY3" fmla="*/ 2923369 h 2923368"/>
              </a:gdLst>
              <a:ahLst/>
              <a:cxnLst>
                <a:cxn ang="0">
                  <a:pos x="connsiteX0" y="connsiteY0"/>
                </a:cxn>
                <a:cxn ang="0">
                  <a:pos x="connsiteX1" y="connsiteY1"/>
                </a:cxn>
                <a:cxn ang="0">
                  <a:pos x="connsiteX2" y="connsiteY2"/>
                </a:cxn>
                <a:cxn ang="0">
                  <a:pos x="connsiteX3" y="connsiteY3"/>
                </a:cxn>
              </a:cxnLst>
              <a:rect l="l" t="t" r="r" b="b"/>
              <a:pathLst>
                <a:path w="6460488" h="2923368">
                  <a:moveTo>
                    <a:pt x="0" y="29142"/>
                  </a:moveTo>
                  <a:cubicBezTo>
                    <a:pt x="1122990" y="-223790"/>
                    <a:pt x="1370786" y="1238473"/>
                    <a:pt x="2098357" y="1759486"/>
                  </a:cubicBezTo>
                  <a:cubicBezTo>
                    <a:pt x="2873379" y="2314093"/>
                    <a:pt x="3990437" y="1913617"/>
                    <a:pt x="4902537" y="1957090"/>
                  </a:cubicBezTo>
                  <a:cubicBezTo>
                    <a:pt x="5609678" y="1990682"/>
                    <a:pt x="6215329" y="2485349"/>
                    <a:pt x="6460489" y="2923369"/>
                  </a:cubicBezTo>
                </a:path>
              </a:pathLst>
            </a:custGeom>
            <a:noFill/>
            <a:ln w="6588" cap="flat">
              <a:solidFill>
                <a:schemeClr val="accent1"/>
              </a:solidFill>
              <a:prstDash val="solid"/>
              <a:miter/>
            </a:ln>
          </p:spPr>
          <p:txBody>
            <a:bodyPr rtlCol="0" anchor="ctr"/>
            <a:lstStyle/>
            <a:p>
              <a:endParaRPr lang="en-BR"/>
            </a:p>
          </p:txBody>
        </p:sp>
      </p:grpSp>
      <p:sp>
        <p:nvSpPr>
          <p:cNvPr id="14" name="TextBox 13">
            <a:extLst>
              <a:ext uri="{FF2B5EF4-FFF2-40B4-BE49-F238E27FC236}">
                <a16:creationId xmlns:a16="http://schemas.microsoft.com/office/drawing/2014/main" id="{B31A9E78-1C42-4E42-9EE0-EEB6D9B4D6D4}"/>
              </a:ext>
            </a:extLst>
          </p:cNvPr>
          <p:cNvSpPr txBox="1"/>
          <p:nvPr/>
        </p:nvSpPr>
        <p:spPr>
          <a:xfrm>
            <a:off x="304800" y="1996916"/>
            <a:ext cx="5334000" cy="2954655"/>
          </a:xfrm>
          <a:prstGeom prst="rect">
            <a:avLst/>
          </a:prstGeom>
          <a:noFill/>
        </p:spPr>
        <p:txBody>
          <a:bodyPr wrap="square" lIns="0" tIns="0" rIns="0" bIns="0" rtlCol="0">
            <a:spAutoFit/>
          </a:bodyPr>
          <a:lstStyle/>
          <a:p>
            <a:pPr algn="r"/>
            <a:r>
              <a:rPr lang="en-US" sz="4800" dirty="0"/>
              <a:t>Introduction to Flutter</a:t>
            </a:r>
          </a:p>
          <a:p>
            <a:pPr algn="r"/>
            <a:br>
              <a:rPr lang="en-US" sz="4800" dirty="0"/>
            </a:br>
            <a:endParaRPr lang="en-US" sz="4800" dirty="0"/>
          </a:p>
        </p:txBody>
      </p:sp>
      <p:pic>
        <p:nvPicPr>
          <p:cNvPr id="1026" name="Picture 2">
            <a:extLst>
              <a:ext uri="{FF2B5EF4-FFF2-40B4-BE49-F238E27FC236}">
                <a16:creationId xmlns:a16="http://schemas.microsoft.com/office/drawing/2014/main" id="{B07E3A19-771E-9A13-7895-68660B235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57150"/>
            <a:ext cx="2187222" cy="624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902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8D29B8-6DC2-4731-19D1-49D2FE453F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3345" y="583142"/>
            <a:ext cx="2038350" cy="2038350"/>
          </a:xfrm>
          <a:prstGeom prst="rect">
            <a:avLst/>
          </a:prstGeom>
        </p:spPr>
      </p:pic>
      <p:pic>
        <p:nvPicPr>
          <p:cNvPr id="6" name="Picture 5">
            <a:extLst>
              <a:ext uri="{FF2B5EF4-FFF2-40B4-BE49-F238E27FC236}">
                <a16:creationId xmlns:a16="http://schemas.microsoft.com/office/drawing/2014/main" id="{E7319984-4710-1F24-549A-5ADCE359AA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2771" y="2384447"/>
            <a:ext cx="1885950" cy="1885950"/>
          </a:xfrm>
          <a:prstGeom prst="rect">
            <a:avLst/>
          </a:prstGeom>
        </p:spPr>
      </p:pic>
      <p:sp>
        <p:nvSpPr>
          <p:cNvPr id="2" name="Title 1">
            <a:extLst>
              <a:ext uri="{FF2B5EF4-FFF2-40B4-BE49-F238E27FC236}">
                <a16:creationId xmlns:a16="http://schemas.microsoft.com/office/drawing/2014/main" id="{BD57AC52-749A-8C68-C265-FC76D8B4BB03}"/>
              </a:ext>
            </a:extLst>
          </p:cNvPr>
          <p:cNvSpPr>
            <a:spLocks noGrp="1"/>
          </p:cNvSpPr>
          <p:nvPr>
            <p:ph type="title"/>
          </p:nvPr>
        </p:nvSpPr>
        <p:spPr>
          <a:xfrm>
            <a:off x="457200" y="172113"/>
            <a:ext cx="8229600" cy="536971"/>
          </a:xfrm>
        </p:spPr>
        <p:txBody>
          <a:bodyPr/>
          <a:lstStyle/>
          <a:p>
            <a:r>
              <a:rPr lang="en-US" dirty="0"/>
              <a:t>Introduction to Flutter Framework</a:t>
            </a:r>
          </a:p>
        </p:txBody>
      </p:sp>
      <p:pic>
        <p:nvPicPr>
          <p:cNvPr id="4" name="Picture 3">
            <a:extLst>
              <a:ext uri="{FF2B5EF4-FFF2-40B4-BE49-F238E27FC236}">
                <a16:creationId xmlns:a16="http://schemas.microsoft.com/office/drawing/2014/main" id="{D8BD84A4-3E6C-1419-078E-007ADFA65D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873103"/>
            <a:ext cx="2547971" cy="1698647"/>
          </a:xfrm>
          <a:prstGeom prst="rect">
            <a:avLst/>
          </a:prstGeom>
        </p:spPr>
      </p:pic>
      <p:pic>
        <p:nvPicPr>
          <p:cNvPr id="10" name="Picture 9">
            <a:extLst>
              <a:ext uri="{FF2B5EF4-FFF2-40B4-BE49-F238E27FC236}">
                <a16:creationId xmlns:a16="http://schemas.microsoft.com/office/drawing/2014/main" id="{7716B12B-36FA-F9B4-A718-43CD8A872D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2520" y="3105150"/>
            <a:ext cx="2407356" cy="1604904"/>
          </a:xfrm>
          <a:prstGeom prst="rect">
            <a:avLst/>
          </a:prstGeom>
        </p:spPr>
      </p:pic>
      <p:sp>
        <p:nvSpPr>
          <p:cNvPr id="11" name="TextBox 10">
            <a:extLst>
              <a:ext uri="{FF2B5EF4-FFF2-40B4-BE49-F238E27FC236}">
                <a16:creationId xmlns:a16="http://schemas.microsoft.com/office/drawing/2014/main" id="{AF080B06-A0BF-6906-B454-0A0C5C7232C6}"/>
              </a:ext>
            </a:extLst>
          </p:cNvPr>
          <p:cNvSpPr txBox="1"/>
          <p:nvPr/>
        </p:nvSpPr>
        <p:spPr>
          <a:xfrm>
            <a:off x="381000" y="2495550"/>
            <a:ext cx="2547971" cy="369332"/>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rPr>
              <a:t>Fast development cycles</a:t>
            </a:r>
          </a:p>
        </p:txBody>
      </p:sp>
      <p:sp>
        <p:nvSpPr>
          <p:cNvPr id="12" name="TextBox 11">
            <a:extLst>
              <a:ext uri="{FF2B5EF4-FFF2-40B4-BE49-F238E27FC236}">
                <a16:creationId xmlns:a16="http://schemas.microsoft.com/office/drawing/2014/main" id="{A11969B4-32A1-50CD-1C56-DB2A12F3CE48}"/>
              </a:ext>
            </a:extLst>
          </p:cNvPr>
          <p:cNvSpPr txBox="1"/>
          <p:nvPr/>
        </p:nvSpPr>
        <p:spPr>
          <a:xfrm>
            <a:off x="2209800" y="4056944"/>
            <a:ext cx="3267142" cy="369332"/>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rPr>
              <a:t>Expressive and Flexible UI design</a:t>
            </a:r>
          </a:p>
        </p:txBody>
      </p:sp>
      <p:sp>
        <p:nvSpPr>
          <p:cNvPr id="13" name="TextBox 12">
            <a:extLst>
              <a:ext uri="{FF2B5EF4-FFF2-40B4-BE49-F238E27FC236}">
                <a16:creationId xmlns:a16="http://schemas.microsoft.com/office/drawing/2014/main" id="{0E00BC8C-775C-21E4-CBF9-BF0C4DA02D72}"/>
              </a:ext>
            </a:extLst>
          </p:cNvPr>
          <p:cNvSpPr txBox="1"/>
          <p:nvPr/>
        </p:nvSpPr>
        <p:spPr>
          <a:xfrm>
            <a:off x="5381692" y="2495550"/>
            <a:ext cx="3267142" cy="369332"/>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rPr>
              <a:t>Native performance</a:t>
            </a:r>
          </a:p>
        </p:txBody>
      </p:sp>
      <p:sp>
        <p:nvSpPr>
          <p:cNvPr id="14" name="TextBox 13">
            <a:extLst>
              <a:ext uri="{FF2B5EF4-FFF2-40B4-BE49-F238E27FC236}">
                <a16:creationId xmlns:a16="http://schemas.microsoft.com/office/drawing/2014/main" id="{59996CE7-8B37-5B61-50D8-B7D48154EA87}"/>
              </a:ext>
            </a:extLst>
          </p:cNvPr>
          <p:cNvSpPr txBox="1"/>
          <p:nvPr/>
        </p:nvSpPr>
        <p:spPr>
          <a:xfrm>
            <a:off x="6486458" y="4580990"/>
            <a:ext cx="3267142" cy="369332"/>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rPr>
              <a:t>Highly Interactive apps</a:t>
            </a:r>
          </a:p>
        </p:txBody>
      </p:sp>
      <p:pic>
        <p:nvPicPr>
          <p:cNvPr id="2050" name="Picture 2">
            <a:extLst>
              <a:ext uri="{FF2B5EF4-FFF2-40B4-BE49-F238E27FC236}">
                <a16:creationId xmlns:a16="http://schemas.microsoft.com/office/drawing/2014/main" id="{F2ABD2A1-74BE-EE62-E909-DB3F27238C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50865" y="3216300"/>
            <a:ext cx="710666" cy="221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97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aphic 4">
            <a:extLst>
              <a:ext uri="{FF2B5EF4-FFF2-40B4-BE49-F238E27FC236}">
                <a16:creationId xmlns:a16="http://schemas.microsoft.com/office/drawing/2014/main" id="{FC1C3865-3E7D-B34E-8B48-C1E53B0EF15E}"/>
              </a:ext>
            </a:extLst>
          </p:cNvPr>
          <p:cNvGrpSpPr/>
          <p:nvPr/>
        </p:nvGrpSpPr>
        <p:grpSpPr>
          <a:xfrm>
            <a:off x="0" y="845314"/>
            <a:ext cx="7222328" cy="4362392"/>
            <a:chOff x="16671" y="1066199"/>
            <a:chExt cx="7222328" cy="4076642"/>
          </a:xfrm>
        </p:grpSpPr>
        <p:sp>
          <p:nvSpPr>
            <p:cNvPr id="139" name="Freeform 138">
              <a:extLst>
                <a:ext uri="{FF2B5EF4-FFF2-40B4-BE49-F238E27FC236}">
                  <a16:creationId xmlns:a16="http://schemas.microsoft.com/office/drawing/2014/main" id="{DF26CCE9-1B25-1245-B8F0-805DD1896BB3}"/>
                </a:ext>
              </a:extLst>
            </p:cNvPr>
            <p:cNvSpPr/>
            <p:nvPr/>
          </p:nvSpPr>
          <p:spPr>
            <a:xfrm>
              <a:off x="16671" y="1066199"/>
              <a:ext cx="6861838" cy="4075982"/>
            </a:xfrm>
            <a:custGeom>
              <a:avLst/>
              <a:gdLst>
                <a:gd name="connsiteX0" fmla="*/ 0 w 6861838"/>
                <a:gd name="connsiteY0" fmla="*/ 90 h 4075982"/>
                <a:gd name="connsiteX1" fmla="*/ 2827246 w 6861838"/>
                <a:gd name="connsiteY1" fmla="*/ 2104563 h 4075982"/>
                <a:gd name="connsiteX2" fmla="*/ 6861839 w 6861838"/>
                <a:gd name="connsiteY2" fmla="*/ 4075983 h 4075982"/>
                <a:gd name="connsiteX3" fmla="*/ 659 w 6861838"/>
                <a:gd name="connsiteY3" fmla="*/ 4075983 h 4075982"/>
                <a:gd name="connsiteX4" fmla="*/ 659 w 6861838"/>
                <a:gd name="connsiteY4" fmla="*/ 90 h 407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1838" h="4075982">
                  <a:moveTo>
                    <a:pt x="0" y="90"/>
                  </a:moveTo>
                  <a:cubicBezTo>
                    <a:pt x="1337175" y="-13084"/>
                    <a:pt x="1703597" y="1422832"/>
                    <a:pt x="2827246" y="2104563"/>
                  </a:cubicBezTo>
                  <a:cubicBezTo>
                    <a:pt x="3921239" y="2768509"/>
                    <a:pt x="6520460" y="2256059"/>
                    <a:pt x="6861839" y="4075983"/>
                  </a:cubicBezTo>
                  <a:cubicBezTo>
                    <a:pt x="4064249" y="4075983"/>
                    <a:pt x="659" y="4075983"/>
                    <a:pt x="659" y="4075983"/>
                  </a:cubicBezTo>
                  <a:lnTo>
                    <a:pt x="659" y="90"/>
                  </a:lnTo>
                  <a:close/>
                </a:path>
              </a:pathLst>
            </a:custGeom>
            <a:solidFill>
              <a:schemeClr val="accent3"/>
            </a:solidFill>
            <a:ln w="6588" cap="flat">
              <a:noFill/>
              <a:prstDash val="solid"/>
              <a:miter/>
            </a:ln>
          </p:spPr>
          <p:txBody>
            <a:bodyPr rtlCol="0" anchor="ctr"/>
            <a:lstStyle/>
            <a:p>
              <a:endParaRPr lang="en-BR"/>
            </a:p>
          </p:txBody>
        </p:sp>
        <p:sp>
          <p:nvSpPr>
            <p:cNvPr id="140" name="Freeform 139">
              <a:extLst>
                <a:ext uri="{FF2B5EF4-FFF2-40B4-BE49-F238E27FC236}">
                  <a16:creationId xmlns:a16="http://schemas.microsoft.com/office/drawing/2014/main" id="{D2B58BA0-491B-E440-84D6-AC33A1D436C6}"/>
                </a:ext>
              </a:extLst>
            </p:cNvPr>
            <p:cNvSpPr/>
            <p:nvPr/>
          </p:nvSpPr>
          <p:spPr>
            <a:xfrm>
              <a:off x="16671" y="1893307"/>
              <a:ext cx="7222328" cy="3248875"/>
            </a:xfrm>
            <a:custGeom>
              <a:avLst/>
              <a:gdLst>
                <a:gd name="connsiteX0" fmla="*/ 0 w 7222328"/>
                <a:gd name="connsiteY0" fmla="*/ 14113 h 3248875"/>
                <a:gd name="connsiteX1" fmla="*/ 2655239 w 7222328"/>
                <a:gd name="connsiteY1" fmla="*/ 2084993 h 3248875"/>
                <a:gd name="connsiteX2" fmla="*/ 5825841 w 7222328"/>
                <a:gd name="connsiteY2" fmla="*/ 2420919 h 3248875"/>
                <a:gd name="connsiteX3" fmla="*/ 7222329 w 7222328"/>
                <a:gd name="connsiteY3" fmla="*/ 3248875 h 3248875"/>
                <a:gd name="connsiteX4" fmla="*/ 0 w 7222328"/>
                <a:gd name="connsiteY4" fmla="*/ 3248875 h 3248875"/>
                <a:gd name="connsiteX5" fmla="*/ 0 w 7222328"/>
                <a:gd name="connsiteY5" fmla="*/ 14113 h 3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2328" h="3248875">
                  <a:moveTo>
                    <a:pt x="0" y="14113"/>
                  </a:moveTo>
                  <a:cubicBezTo>
                    <a:pt x="1677895" y="-170317"/>
                    <a:pt x="1841994" y="1503381"/>
                    <a:pt x="2655239" y="2084993"/>
                  </a:cubicBezTo>
                  <a:cubicBezTo>
                    <a:pt x="3521207" y="2704808"/>
                    <a:pt x="4807637" y="2347147"/>
                    <a:pt x="5825841" y="2420919"/>
                  </a:cubicBezTo>
                  <a:cubicBezTo>
                    <a:pt x="6436763" y="2465050"/>
                    <a:pt x="6948172" y="2759478"/>
                    <a:pt x="7222329" y="3248875"/>
                  </a:cubicBezTo>
                  <a:cubicBezTo>
                    <a:pt x="4424739" y="3248875"/>
                    <a:pt x="0" y="3248875"/>
                    <a:pt x="0" y="3248875"/>
                  </a:cubicBezTo>
                  <a:lnTo>
                    <a:pt x="0" y="14113"/>
                  </a:lnTo>
                  <a:close/>
                </a:path>
              </a:pathLst>
            </a:custGeom>
            <a:solidFill>
              <a:schemeClr val="accent4"/>
            </a:solidFill>
            <a:ln w="6588" cap="flat">
              <a:noFill/>
              <a:prstDash val="solid"/>
              <a:miter/>
            </a:ln>
          </p:spPr>
          <p:txBody>
            <a:bodyPr rtlCol="0" anchor="ctr"/>
            <a:lstStyle/>
            <a:p>
              <a:endParaRPr lang="en-BR"/>
            </a:p>
          </p:txBody>
        </p:sp>
        <p:sp>
          <p:nvSpPr>
            <p:cNvPr id="141" name="Freeform 140">
              <a:extLst>
                <a:ext uri="{FF2B5EF4-FFF2-40B4-BE49-F238E27FC236}">
                  <a16:creationId xmlns:a16="http://schemas.microsoft.com/office/drawing/2014/main" id="{61076995-DBB8-D848-9897-12C8C3C01DFE}"/>
                </a:ext>
              </a:extLst>
            </p:cNvPr>
            <p:cNvSpPr/>
            <p:nvPr/>
          </p:nvSpPr>
          <p:spPr>
            <a:xfrm>
              <a:off x="16671" y="2893394"/>
              <a:ext cx="5178671" cy="2249447"/>
            </a:xfrm>
            <a:custGeom>
              <a:avLst/>
              <a:gdLst>
                <a:gd name="connsiteX0" fmla="*/ 0 w 5178671"/>
                <a:gd name="connsiteY0" fmla="*/ 13239 h 2249447"/>
                <a:gd name="connsiteX1" fmla="*/ 1482822 w 5178671"/>
                <a:gd name="connsiteY1" fmla="*/ 1563106 h 2249447"/>
                <a:gd name="connsiteX2" fmla="*/ 5178672 w 5178671"/>
                <a:gd name="connsiteY2" fmla="*/ 2249447 h 2249447"/>
                <a:gd name="connsiteX3" fmla="*/ 0 w 5178671"/>
                <a:gd name="connsiteY3" fmla="*/ 2249447 h 2249447"/>
                <a:gd name="connsiteX4" fmla="*/ 0 w 5178671"/>
                <a:gd name="connsiteY4" fmla="*/ 13239 h 224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671" h="2249447">
                  <a:moveTo>
                    <a:pt x="0" y="13239"/>
                  </a:moveTo>
                  <a:cubicBezTo>
                    <a:pt x="908146" y="-140892"/>
                    <a:pt x="843561" y="1092152"/>
                    <a:pt x="1482822" y="1563106"/>
                  </a:cubicBezTo>
                  <a:cubicBezTo>
                    <a:pt x="2530023" y="2333758"/>
                    <a:pt x="4341042" y="1021014"/>
                    <a:pt x="5178672" y="2249447"/>
                  </a:cubicBezTo>
                  <a:cubicBezTo>
                    <a:pt x="3643787" y="2249447"/>
                    <a:pt x="0" y="2249447"/>
                    <a:pt x="0" y="2249447"/>
                  </a:cubicBezTo>
                  <a:lnTo>
                    <a:pt x="0" y="13239"/>
                  </a:lnTo>
                  <a:close/>
                </a:path>
              </a:pathLst>
            </a:custGeom>
            <a:solidFill>
              <a:schemeClr val="accent3"/>
            </a:solidFill>
            <a:ln w="6588" cap="flat">
              <a:noFill/>
              <a:prstDash val="solid"/>
              <a:miter/>
            </a:ln>
          </p:spPr>
          <p:txBody>
            <a:bodyPr rtlCol="0" anchor="ctr"/>
            <a:lstStyle/>
            <a:p>
              <a:endParaRPr lang="en-BR"/>
            </a:p>
          </p:txBody>
        </p:sp>
        <p:sp>
          <p:nvSpPr>
            <p:cNvPr id="142" name="Freeform 141">
              <a:extLst>
                <a:ext uri="{FF2B5EF4-FFF2-40B4-BE49-F238E27FC236}">
                  <a16:creationId xmlns:a16="http://schemas.microsoft.com/office/drawing/2014/main" id="{92324513-7435-944C-8D95-77D434702BBE}"/>
                </a:ext>
              </a:extLst>
            </p:cNvPr>
            <p:cNvSpPr/>
            <p:nvPr/>
          </p:nvSpPr>
          <p:spPr>
            <a:xfrm>
              <a:off x="16671" y="2219472"/>
              <a:ext cx="6460488" cy="2923368"/>
            </a:xfrm>
            <a:custGeom>
              <a:avLst/>
              <a:gdLst>
                <a:gd name="connsiteX0" fmla="*/ 0 w 6460488"/>
                <a:gd name="connsiteY0" fmla="*/ 29142 h 2923368"/>
                <a:gd name="connsiteX1" fmla="*/ 2098357 w 6460488"/>
                <a:gd name="connsiteY1" fmla="*/ 1759486 h 2923368"/>
                <a:gd name="connsiteX2" fmla="*/ 4902537 w 6460488"/>
                <a:gd name="connsiteY2" fmla="*/ 1957090 h 2923368"/>
                <a:gd name="connsiteX3" fmla="*/ 6460489 w 6460488"/>
                <a:gd name="connsiteY3" fmla="*/ 2923369 h 2923368"/>
              </a:gdLst>
              <a:ahLst/>
              <a:cxnLst>
                <a:cxn ang="0">
                  <a:pos x="connsiteX0" y="connsiteY0"/>
                </a:cxn>
                <a:cxn ang="0">
                  <a:pos x="connsiteX1" y="connsiteY1"/>
                </a:cxn>
                <a:cxn ang="0">
                  <a:pos x="connsiteX2" y="connsiteY2"/>
                </a:cxn>
                <a:cxn ang="0">
                  <a:pos x="connsiteX3" y="connsiteY3"/>
                </a:cxn>
              </a:cxnLst>
              <a:rect l="l" t="t" r="r" b="b"/>
              <a:pathLst>
                <a:path w="6460488" h="2923368">
                  <a:moveTo>
                    <a:pt x="0" y="29142"/>
                  </a:moveTo>
                  <a:cubicBezTo>
                    <a:pt x="1122990" y="-223790"/>
                    <a:pt x="1370786" y="1238473"/>
                    <a:pt x="2098357" y="1759486"/>
                  </a:cubicBezTo>
                  <a:cubicBezTo>
                    <a:pt x="2873379" y="2314093"/>
                    <a:pt x="3990437" y="1913617"/>
                    <a:pt x="4902537" y="1957090"/>
                  </a:cubicBezTo>
                  <a:cubicBezTo>
                    <a:pt x="5609678" y="1990682"/>
                    <a:pt x="6215329" y="2485349"/>
                    <a:pt x="6460489" y="2923369"/>
                  </a:cubicBezTo>
                </a:path>
              </a:pathLst>
            </a:custGeom>
            <a:noFill/>
            <a:ln w="6588" cap="flat">
              <a:solidFill>
                <a:schemeClr val="accent1"/>
              </a:solidFill>
              <a:prstDash val="solid"/>
              <a:miter/>
            </a:ln>
          </p:spPr>
          <p:txBody>
            <a:bodyPr rtlCol="0" anchor="ctr"/>
            <a:lstStyle/>
            <a:p>
              <a:endParaRPr lang="en-BR"/>
            </a:p>
          </p:txBody>
        </p:sp>
      </p:grpSp>
      <p:pic>
        <p:nvPicPr>
          <p:cNvPr id="1026" name="Picture 2">
            <a:extLst>
              <a:ext uri="{FF2B5EF4-FFF2-40B4-BE49-F238E27FC236}">
                <a16:creationId xmlns:a16="http://schemas.microsoft.com/office/drawing/2014/main" id="{B07E3A19-771E-9A13-7895-68660B235A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57150"/>
            <a:ext cx="2187222" cy="62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F917CE3-9954-55E7-7811-66CA86800A69}"/>
              </a:ext>
            </a:extLst>
          </p:cNvPr>
          <p:cNvSpPr>
            <a:spLocks noGrp="1"/>
          </p:cNvSpPr>
          <p:nvPr>
            <p:ph type="title"/>
          </p:nvPr>
        </p:nvSpPr>
        <p:spPr/>
        <p:txBody>
          <a:bodyPr>
            <a:normAutofit/>
          </a:bodyPr>
          <a:lstStyle/>
          <a:p>
            <a:pPr algn="just"/>
            <a:r>
              <a:rPr lang="en-US" dirty="0"/>
              <a:t>Features of Flutter</a:t>
            </a:r>
          </a:p>
        </p:txBody>
      </p:sp>
      <p:pic>
        <p:nvPicPr>
          <p:cNvPr id="7" name="Picture 6" descr="A diagram of a software development&#10;&#10;Description automatically generated">
            <a:extLst>
              <a:ext uri="{FF2B5EF4-FFF2-40B4-BE49-F238E27FC236}">
                <a16:creationId xmlns:a16="http://schemas.microsoft.com/office/drawing/2014/main" id="{0E1B49F9-E4DF-7A1E-7684-2BD75E928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903" y="1228179"/>
            <a:ext cx="4820323" cy="3915321"/>
          </a:xfrm>
          <a:prstGeom prst="rect">
            <a:avLst/>
          </a:prstGeom>
        </p:spPr>
      </p:pic>
    </p:spTree>
    <p:extLst>
      <p:ext uri="{BB962C8B-B14F-4D97-AF65-F5344CB8AC3E}">
        <p14:creationId xmlns:p14="http://schemas.microsoft.com/office/powerpoint/2010/main" val="1338069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aphic 4">
            <a:extLst>
              <a:ext uri="{FF2B5EF4-FFF2-40B4-BE49-F238E27FC236}">
                <a16:creationId xmlns:a16="http://schemas.microsoft.com/office/drawing/2014/main" id="{FC1C3865-3E7D-B34E-8B48-C1E53B0EF15E}"/>
              </a:ext>
            </a:extLst>
          </p:cNvPr>
          <p:cNvGrpSpPr/>
          <p:nvPr/>
        </p:nvGrpSpPr>
        <p:grpSpPr>
          <a:xfrm>
            <a:off x="0" y="800158"/>
            <a:ext cx="7222328" cy="4362392"/>
            <a:chOff x="16671" y="1066199"/>
            <a:chExt cx="7222328" cy="4076642"/>
          </a:xfrm>
        </p:grpSpPr>
        <p:sp>
          <p:nvSpPr>
            <p:cNvPr id="139" name="Freeform 138">
              <a:extLst>
                <a:ext uri="{FF2B5EF4-FFF2-40B4-BE49-F238E27FC236}">
                  <a16:creationId xmlns:a16="http://schemas.microsoft.com/office/drawing/2014/main" id="{DF26CCE9-1B25-1245-B8F0-805DD1896BB3}"/>
                </a:ext>
              </a:extLst>
            </p:cNvPr>
            <p:cNvSpPr/>
            <p:nvPr/>
          </p:nvSpPr>
          <p:spPr>
            <a:xfrm>
              <a:off x="16671" y="1066199"/>
              <a:ext cx="6861838" cy="4075982"/>
            </a:xfrm>
            <a:custGeom>
              <a:avLst/>
              <a:gdLst>
                <a:gd name="connsiteX0" fmla="*/ 0 w 6861838"/>
                <a:gd name="connsiteY0" fmla="*/ 90 h 4075982"/>
                <a:gd name="connsiteX1" fmla="*/ 2827246 w 6861838"/>
                <a:gd name="connsiteY1" fmla="*/ 2104563 h 4075982"/>
                <a:gd name="connsiteX2" fmla="*/ 6861839 w 6861838"/>
                <a:gd name="connsiteY2" fmla="*/ 4075983 h 4075982"/>
                <a:gd name="connsiteX3" fmla="*/ 659 w 6861838"/>
                <a:gd name="connsiteY3" fmla="*/ 4075983 h 4075982"/>
                <a:gd name="connsiteX4" fmla="*/ 659 w 6861838"/>
                <a:gd name="connsiteY4" fmla="*/ 90 h 407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1838" h="4075982">
                  <a:moveTo>
                    <a:pt x="0" y="90"/>
                  </a:moveTo>
                  <a:cubicBezTo>
                    <a:pt x="1337175" y="-13084"/>
                    <a:pt x="1703597" y="1422832"/>
                    <a:pt x="2827246" y="2104563"/>
                  </a:cubicBezTo>
                  <a:cubicBezTo>
                    <a:pt x="3921239" y="2768509"/>
                    <a:pt x="6520460" y="2256059"/>
                    <a:pt x="6861839" y="4075983"/>
                  </a:cubicBezTo>
                  <a:cubicBezTo>
                    <a:pt x="4064249" y="4075983"/>
                    <a:pt x="659" y="4075983"/>
                    <a:pt x="659" y="4075983"/>
                  </a:cubicBezTo>
                  <a:lnTo>
                    <a:pt x="659" y="90"/>
                  </a:lnTo>
                  <a:close/>
                </a:path>
              </a:pathLst>
            </a:custGeom>
            <a:solidFill>
              <a:schemeClr val="accent3"/>
            </a:solidFill>
            <a:ln w="6588" cap="flat">
              <a:noFill/>
              <a:prstDash val="solid"/>
              <a:miter/>
            </a:ln>
          </p:spPr>
          <p:txBody>
            <a:bodyPr rtlCol="0" anchor="ctr"/>
            <a:lstStyle/>
            <a:p>
              <a:endParaRPr lang="en-BR"/>
            </a:p>
          </p:txBody>
        </p:sp>
        <p:sp>
          <p:nvSpPr>
            <p:cNvPr id="140" name="Freeform 139">
              <a:extLst>
                <a:ext uri="{FF2B5EF4-FFF2-40B4-BE49-F238E27FC236}">
                  <a16:creationId xmlns:a16="http://schemas.microsoft.com/office/drawing/2014/main" id="{D2B58BA0-491B-E440-84D6-AC33A1D436C6}"/>
                </a:ext>
              </a:extLst>
            </p:cNvPr>
            <p:cNvSpPr/>
            <p:nvPr/>
          </p:nvSpPr>
          <p:spPr>
            <a:xfrm>
              <a:off x="16671" y="1893307"/>
              <a:ext cx="7222328" cy="3248875"/>
            </a:xfrm>
            <a:custGeom>
              <a:avLst/>
              <a:gdLst>
                <a:gd name="connsiteX0" fmla="*/ 0 w 7222328"/>
                <a:gd name="connsiteY0" fmla="*/ 14113 h 3248875"/>
                <a:gd name="connsiteX1" fmla="*/ 2655239 w 7222328"/>
                <a:gd name="connsiteY1" fmla="*/ 2084993 h 3248875"/>
                <a:gd name="connsiteX2" fmla="*/ 5825841 w 7222328"/>
                <a:gd name="connsiteY2" fmla="*/ 2420919 h 3248875"/>
                <a:gd name="connsiteX3" fmla="*/ 7222329 w 7222328"/>
                <a:gd name="connsiteY3" fmla="*/ 3248875 h 3248875"/>
                <a:gd name="connsiteX4" fmla="*/ 0 w 7222328"/>
                <a:gd name="connsiteY4" fmla="*/ 3248875 h 3248875"/>
                <a:gd name="connsiteX5" fmla="*/ 0 w 7222328"/>
                <a:gd name="connsiteY5" fmla="*/ 14113 h 3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2328" h="3248875">
                  <a:moveTo>
                    <a:pt x="0" y="14113"/>
                  </a:moveTo>
                  <a:cubicBezTo>
                    <a:pt x="1677895" y="-170317"/>
                    <a:pt x="1841994" y="1503381"/>
                    <a:pt x="2655239" y="2084993"/>
                  </a:cubicBezTo>
                  <a:cubicBezTo>
                    <a:pt x="3521207" y="2704808"/>
                    <a:pt x="4807637" y="2347147"/>
                    <a:pt x="5825841" y="2420919"/>
                  </a:cubicBezTo>
                  <a:cubicBezTo>
                    <a:pt x="6436763" y="2465050"/>
                    <a:pt x="6948172" y="2759478"/>
                    <a:pt x="7222329" y="3248875"/>
                  </a:cubicBezTo>
                  <a:cubicBezTo>
                    <a:pt x="4424739" y="3248875"/>
                    <a:pt x="0" y="3248875"/>
                    <a:pt x="0" y="3248875"/>
                  </a:cubicBezTo>
                  <a:lnTo>
                    <a:pt x="0" y="14113"/>
                  </a:lnTo>
                  <a:close/>
                </a:path>
              </a:pathLst>
            </a:custGeom>
            <a:solidFill>
              <a:schemeClr val="accent4"/>
            </a:solidFill>
            <a:ln w="6588" cap="flat">
              <a:noFill/>
              <a:prstDash val="solid"/>
              <a:miter/>
            </a:ln>
          </p:spPr>
          <p:txBody>
            <a:bodyPr rtlCol="0" anchor="ctr"/>
            <a:lstStyle/>
            <a:p>
              <a:endParaRPr lang="en-BR"/>
            </a:p>
          </p:txBody>
        </p:sp>
        <p:sp>
          <p:nvSpPr>
            <p:cNvPr id="141" name="Freeform 140">
              <a:extLst>
                <a:ext uri="{FF2B5EF4-FFF2-40B4-BE49-F238E27FC236}">
                  <a16:creationId xmlns:a16="http://schemas.microsoft.com/office/drawing/2014/main" id="{61076995-DBB8-D848-9897-12C8C3C01DFE}"/>
                </a:ext>
              </a:extLst>
            </p:cNvPr>
            <p:cNvSpPr/>
            <p:nvPr/>
          </p:nvSpPr>
          <p:spPr>
            <a:xfrm>
              <a:off x="16671" y="2893394"/>
              <a:ext cx="5178671" cy="2249447"/>
            </a:xfrm>
            <a:custGeom>
              <a:avLst/>
              <a:gdLst>
                <a:gd name="connsiteX0" fmla="*/ 0 w 5178671"/>
                <a:gd name="connsiteY0" fmla="*/ 13239 h 2249447"/>
                <a:gd name="connsiteX1" fmla="*/ 1482822 w 5178671"/>
                <a:gd name="connsiteY1" fmla="*/ 1563106 h 2249447"/>
                <a:gd name="connsiteX2" fmla="*/ 5178672 w 5178671"/>
                <a:gd name="connsiteY2" fmla="*/ 2249447 h 2249447"/>
                <a:gd name="connsiteX3" fmla="*/ 0 w 5178671"/>
                <a:gd name="connsiteY3" fmla="*/ 2249447 h 2249447"/>
                <a:gd name="connsiteX4" fmla="*/ 0 w 5178671"/>
                <a:gd name="connsiteY4" fmla="*/ 13239 h 224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671" h="2249447">
                  <a:moveTo>
                    <a:pt x="0" y="13239"/>
                  </a:moveTo>
                  <a:cubicBezTo>
                    <a:pt x="908146" y="-140892"/>
                    <a:pt x="843561" y="1092152"/>
                    <a:pt x="1482822" y="1563106"/>
                  </a:cubicBezTo>
                  <a:cubicBezTo>
                    <a:pt x="2530023" y="2333758"/>
                    <a:pt x="4341042" y="1021014"/>
                    <a:pt x="5178672" y="2249447"/>
                  </a:cubicBezTo>
                  <a:cubicBezTo>
                    <a:pt x="3643787" y="2249447"/>
                    <a:pt x="0" y="2249447"/>
                    <a:pt x="0" y="2249447"/>
                  </a:cubicBezTo>
                  <a:lnTo>
                    <a:pt x="0" y="13239"/>
                  </a:lnTo>
                  <a:close/>
                </a:path>
              </a:pathLst>
            </a:custGeom>
            <a:solidFill>
              <a:schemeClr val="accent3"/>
            </a:solidFill>
            <a:ln w="6588" cap="flat">
              <a:noFill/>
              <a:prstDash val="solid"/>
              <a:miter/>
            </a:ln>
          </p:spPr>
          <p:txBody>
            <a:bodyPr rtlCol="0" anchor="ctr"/>
            <a:lstStyle/>
            <a:p>
              <a:endParaRPr lang="en-BR"/>
            </a:p>
          </p:txBody>
        </p:sp>
        <p:sp>
          <p:nvSpPr>
            <p:cNvPr id="142" name="Freeform 141">
              <a:extLst>
                <a:ext uri="{FF2B5EF4-FFF2-40B4-BE49-F238E27FC236}">
                  <a16:creationId xmlns:a16="http://schemas.microsoft.com/office/drawing/2014/main" id="{92324513-7435-944C-8D95-77D434702BBE}"/>
                </a:ext>
              </a:extLst>
            </p:cNvPr>
            <p:cNvSpPr/>
            <p:nvPr/>
          </p:nvSpPr>
          <p:spPr>
            <a:xfrm>
              <a:off x="16671" y="2219472"/>
              <a:ext cx="6460488" cy="2923368"/>
            </a:xfrm>
            <a:custGeom>
              <a:avLst/>
              <a:gdLst>
                <a:gd name="connsiteX0" fmla="*/ 0 w 6460488"/>
                <a:gd name="connsiteY0" fmla="*/ 29142 h 2923368"/>
                <a:gd name="connsiteX1" fmla="*/ 2098357 w 6460488"/>
                <a:gd name="connsiteY1" fmla="*/ 1759486 h 2923368"/>
                <a:gd name="connsiteX2" fmla="*/ 4902537 w 6460488"/>
                <a:gd name="connsiteY2" fmla="*/ 1957090 h 2923368"/>
                <a:gd name="connsiteX3" fmla="*/ 6460489 w 6460488"/>
                <a:gd name="connsiteY3" fmla="*/ 2923369 h 2923368"/>
              </a:gdLst>
              <a:ahLst/>
              <a:cxnLst>
                <a:cxn ang="0">
                  <a:pos x="connsiteX0" y="connsiteY0"/>
                </a:cxn>
                <a:cxn ang="0">
                  <a:pos x="connsiteX1" y="connsiteY1"/>
                </a:cxn>
                <a:cxn ang="0">
                  <a:pos x="connsiteX2" y="connsiteY2"/>
                </a:cxn>
                <a:cxn ang="0">
                  <a:pos x="connsiteX3" y="connsiteY3"/>
                </a:cxn>
              </a:cxnLst>
              <a:rect l="l" t="t" r="r" b="b"/>
              <a:pathLst>
                <a:path w="6460488" h="2923368">
                  <a:moveTo>
                    <a:pt x="0" y="29142"/>
                  </a:moveTo>
                  <a:cubicBezTo>
                    <a:pt x="1122990" y="-223790"/>
                    <a:pt x="1370786" y="1238473"/>
                    <a:pt x="2098357" y="1759486"/>
                  </a:cubicBezTo>
                  <a:cubicBezTo>
                    <a:pt x="2873379" y="2314093"/>
                    <a:pt x="3990437" y="1913617"/>
                    <a:pt x="4902537" y="1957090"/>
                  </a:cubicBezTo>
                  <a:cubicBezTo>
                    <a:pt x="5609678" y="1990682"/>
                    <a:pt x="6215329" y="2485349"/>
                    <a:pt x="6460489" y="2923369"/>
                  </a:cubicBezTo>
                </a:path>
              </a:pathLst>
            </a:custGeom>
            <a:noFill/>
            <a:ln w="6588" cap="flat">
              <a:solidFill>
                <a:schemeClr val="accent1"/>
              </a:solidFill>
              <a:prstDash val="solid"/>
              <a:miter/>
            </a:ln>
          </p:spPr>
          <p:txBody>
            <a:bodyPr rtlCol="0" anchor="ctr"/>
            <a:lstStyle/>
            <a:p>
              <a:endParaRPr lang="en-BR"/>
            </a:p>
          </p:txBody>
        </p:sp>
      </p:grpSp>
      <p:pic>
        <p:nvPicPr>
          <p:cNvPr id="1026" name="Picture 2">
            <a:extLst>
              <a:ext uri="{FF2B5EF4-FFF2-40B4-BE49-F238E27FC236}">
                <a16:creationId xmlns:a16="http://schemas.microsoft.com/office/drawing/2014/main" id="{B07E3A19-771E-9A13-7895-68660B235A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57150"/>
            <a:ext cx="2187222" cy="62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F917CE3-9954-55E7-7811-66CA86800A69}"/>
              </a:ext>
            </a:extLst>
          </p:cNvPr>
          <p:cNvSpPr>
            <a:spLocks noGrp="1"/>
          </p:cNvSpPr>
          <p:nvPr>
            <p:ph type="title"/>
          </p:nvPr>
        </p:nvSpPr>
        <p:spPr/>
        <p:txBody>
          <a:bodyPr>
            <a:normAutofit/>
          </a:bodyPr>
          <a:lstStyle/>
          <a:p>
            <a:pPr algn="l"/>
            <a:r>
              <a:rPr lang="en-US" dirty="0"/>
              <a:t>Advantages of Flutter</a:t>
            </a:r>
          </a:p>
        </p:txBody>
      </p:sp>
      <p:sp>
        <p:nvSpPr>
          <p:cNvPr id="3" name="Content Placeholder 2">
            <a:extLst>
              <a:ext uri="{FF2B5EF4-FFF2-40B4-BE49-F238E27FC236}">
                <a16:creationId xmlns:a16="http://schemas.microsoft.com/office/drawing/2014/main" id="{490C80A8-C840-10EE-7BDD-56635F171030}"/>
              </a:ext>
            </a:extLst>
          </p:cNvPr>
          <p:cNvSpPr>
            <a:spLocks noGrp="1"/>
          </p:cNvSpPr>
          <p:nvPr>
            <p:ph idx="1"/>
          </p:nvPr>
        </p:nvSpPr>
        <p:spPr>
          <a:xfrm>
            <a:off x="457200" y="1071791"/>
            <a:ext cx="8229600" cy="3865730"/>
          </a:xfrm>
        </p:spPr>
        <p:txBody>
          <a:bodyPr>
            <a:normAutofit fontScale="92500" lnSpcReduction="20000"/>
          </a:bodyPr>
          <a:lstStyle/>
          <a:p>
            <a:pPr algn="just">
              <a:buFont typeface="Arial" panose="020B0604020202020204" pitchFamily="34" charset="0"/>
              <a:buChar char="•"/>
            </a:pPr>
            <a:r>
              <a:rPr lang="en-US" dirty="0"/>
              <a:t>Dart has a large repository of software packages which lets you to extend the capabilities of your application.</a:t>
            </a:r>
          </a:p>
          <a:p>
            <a:pPr algn="just">
              <a:buFont typeface="Arial" panose="020B0604020202020204" pitchFamily="34" charset="0"/>
              <a:buChar char="•"/>
            </a:pPr>
            <a:r>
              <a:rPr lang="en-US" dirty="0"/>
              <a:t>Developers need to write just a single code base for both applications (both Android and iOS platforms).</a:t>
            </a:r>
          </a:p>
          <a:p>
            <a:pPr algn="just">
              <a:buFont typeface="Arial" panose="020B0604020202020204" pitchFamily="34" charset="0"/>
              <a:buChar char="•"/>
            </a:pPr>
            <a:r>
              <a:rPr lang="en-US" dirty="0"/>
              <a:t>Flutter needs lesser testing. </a:t>
            </a:r>
          </a:p>
          <a:p>
            <a:pPr algn="just">
              <a:buFont typeface="Arial" panose="020B0604020202020204" pitchFamily="34" charset="0"/>
              <a:buChar char="•"/>
            </a:pPr>
            <a:r>
              <a:rPr lang="en-US" dirty="0"/>
              <a:t>Flutter’s simplicity makes it a good candidate for fast development.</a:t>
            </a:r>
          </a:p>
          <a:p>
            <a:pPr algn="just">
              <a:buFont typeface="Arial" panose="020B0604020202020204" pitchFamily="34" charset="0"/>
              <a:buChar char="•"/>
            </a:pPr>
            <a:r>
              <a:rPr lang="en-US" dirty="0"/>
              <a:t>With Flutter, developers has full control over the widgets and its layout.</a:t>
            </a:r>
          </a:p>
          <a:p>
            <a:pPr algn="just">
              <a:buFont typeface="Arial" panose="020B0604020202020204" pitchFamily="34" charset="0"/>
              <a:buChar char="•"/>
            </a:pPr>
            <a:r>
              <a:rPr lang="en-US" dirty="0"/>
              <a:t>Flutter offers great developer tools, with amazing hot reload.</a:t>
            </a:r>
          </a:p>
        </p:txBody>
      </p:sp>
    </p:spTree>
    <p:extLst>
      <p:ext uri="{BB962C8B-B14F-4D97-AF65-F5344CB8AC3E}">
        <p14:creationId xmlns:p14="http://schemas.microsoft.com/office/powerpoint/2010/main" val="1813733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aphic 4">
            <a:extLst>
              <a:ext uri="{FF2B5EF4-FFF2-40B4-BE49-F238E27FC236}">
                <a16:creationId xmlns:a16="http://schemas.microsoft.com/office/drawing/2014/main" id="{FC1C3865-3E7D-B34E-8B48-C1E53B0EF15E}"/>
              </a:ext>
            </a:extLst>
          </p:cNvPr>
          <p:cNvGrpSpPr/>
          <p:nvPr/>
        </p:nvGrpSpPr>
        <p:grpSpPr>
          <a:xfrm>
            <a:off x="0" y="800158"/>
            <a:ext cx="7222328" cy="4362392"/>
            <a:chOff x="16671" y="1066199"/>
            <a:chExt cx="7222328" cy="4076642"/>
          </a:xfrm>
        </p:grpSpPr>
        <p:sp>
          <p:nvSpPr>
            <p:cNvPr id="139" name="Freeform 138">
              <a:extLst>
                <a:ext uri="{FF2B5EF4-FFF2-40B4-BE49-F238E27FC236}">
                  <a16:creationId xmlns:a16="http://schemas.microsoft.com/office/drawing/2014/main" id="{DF26CCE9-1B25-1245-B8F0-805DD1896BB3}"/>
                </a:ext>
              </a:extLst>
            </p:cNvPr>
            <p:cNvSpPr/>
            <p:nvPr/>
          </p:nvSpPr>
          <p:spPr>
            <a:xfrm>
              <a:off x="16671" y="1066199"/>
              <a:ext cx="6861838" cy="4075982"/>
            </a:xfrm>
            <a:custGeom>
              <a:avLst/>
              <a:gdLst>
                <a:gd name="connsiteX0" fmla="*/ 0 w 6861838"/>
                <a:gd name="connsiteY0" fmla="*/ 90 h 4075982"/>
                <a:gd name="connsiteX1" fmla="*/ 2827246 w 6861838"/>
                <a:gd name="connsiteY1" fmla="*/ 2104563 h 4075982"/>
                <a:gd name="connsiteX2" fmla="*/ 6861839 w 6861838"/>
                <a:gd name="connsiteY2" fmla="*/ 4075983 h 4075982"/>
                <a:gd name="connsiteX3" fmla="*/ 659 w 6861838"/>
                <a:gd name="connsiteY3" fmla="*/ 4075983 h 4075982"/>
                <a:gd name="connsiteX4" fmla="*/ 659 w 6861838"/>
                <a:gd name="connsiteY4" fmla="*/ 90 h 407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1838" h="4075982">
                  <a:moveTo>
                    <a:pt x="0" y="90"/>
                  </a:moveTo>
                  <a:cubicBezTo>
                    <a:pt x="1337175" y="-13084"/>
                    <a:pt x="1703597" y="1422832"/>
                    <a:pt x="2827246" y="2104563"/>
                  </a:cubicBezTo>
                  <a:cubicBezTo>
                    <a:pt x="3921239" y="2768509"/>
                    <a:pt x="6520460" y="2256059"/>
                    <a:pt x="6861839" y="4075983"/>
                  </a:cubicBezTo>
                  <a:cubicBezTo>
                    <a:pt x="4064249" y="4075983"/>
                    <a:pt x="659" y="4075983"/>
                    <a:pt x="659" y="4075983"/>
                  </a:cubicBezTo>
                  <a:lnTo>
                    <a:pt x="659" y="90"/>
                  </a:lnTo>
                  <a:close/>
                </a:path>
              </a:pathLst>
            </a:custGeom>
            <a:solidFill>
              <a:schemeClr val="accent3"/>
            </a:solidFill>
            <a:ln w="6588" cap="flat">
              <a:noFill/>
              <a:prstDash val="solid"/>
              <a:miter/>
            </a:ln>
          </p:spPr>
          <p:txBody>
            <a:bodyPr rtlCol="0" anchor="ctr"/>
            <a:lstStyle/>
            <a:p>
              <a:endParaRPr lang="en-BR"/>
            </a:p>
          </p:txBody>
        </p:sp>
        <p:sp>
          <p:nvSpPr>
            <p:cNvPr id="140" name="Freeform 139">
              <a:extLst>
                <a:ext uri="{FF2B5EF4-FFF2-40B4-BE49-F238E27FC236}">
                  <a16:creationId xmlns:a16="http://schemas.microsoft.com/office/drawing/2014/main" id="{D2B58BA0-491B-E440-84D6-AC33A1D436C6}"/>
                </a:ext>
              </a:extLst>
            </p:cNvPr>
            <p:cNvSpPr/>
            <p:nvPr/>
          </p:nvSpPr>
          <p:spPr>
            <a:xfrm>
              <a:off x="16671" y="1893307"/>
              <a:ext cx="7222328" cy="3248875"/>
            </a:xfrm>
            <a:custGeom>
              <a:avLst/>
              <a:gdLst>
                <a:gd name="connsiteX0" fmla="*/ 0 w 7222328"/>
                <a:gd name="connsiteY0" fmla="*/ 14113 h 3248875"/>
                <a:gd name="connsiteX1" fmla="*/ 2655239 w 7222328"/>
                <a:gd name="connsiteY1" fmla="*/ 2084993 h 3248875"/>
                <a:gd name="connsiteX2" fmla="*/ 5825841 w 7222328"/>
                <a:gd name="connsiteY2" fmla="*/ 2420919 h 3248875"/>
                <a:gd name="connsiteX3" fmla="*/ 7222329 w 7222328"/>
                <a:gd name="connsiteY3" fmla="*/ 3248875 h 3248875"/>
                <a:gd name="connsiteX4" fmla="*/ 0 w 7222328"/>
                <a:gd name="connsiteY4" fmla="*/ 3248875 h 3248875"/>
                <a:gd name="connsiteX5" fmla="*/ 0 w 7222328"/>
                <a:gd name="connsiteY5" fmla="*/ 14113 h 3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2328" h="3248875">
                  <a:moveTo>
                    <a:pt x="0" y="14113"/>
                  </a:moveTo>
                  <a:cubicBezTo>
                    <a:pt x="1677895" y="-170317"/>
                    <a:pt x="1841994" y="1503381"/>
                    <a:pt x="2655239" y="2084993"/>
                  </a:cubicBezTo>
                  <a:cubicBezTo>
                    <a:pt x="3521207" y="2704808"/>
                    <a:pt x="4807637" y="2347147"/>
                    <a:pt x="5825841" y="2420919"/>
                  </a:cubicBezTo>
                  <a:cubicBezTo>
                    <a:pt x="6436763" y="2465050"/>
                    <a:pt x="6948172" y="2759478"/>
                    <a:pt x="7222329" y="3248875"/>
                  </a:cubicBezTo>
                  <a:cubicBezTo>
                    <a:pt x="4424739" y="3248875"/>
                    <a:pt x="0" y="3248875"/>
                    <a:pt x="0" y="3248875"/>
                  </a:cubicBezTo>
                  <a:lnTo>
                    <a:pt x="0" y="14113"/>
                  </a:lnTo>
                  <a:close/>
                </a:path>
              </a:pathLst>
            </a:custGeom>
            <a:solidFill>
              <a:schemeClr val="accent4"/>
            </a:solidFill>
            <a:ln w="6588" cap="flat">
              <a:noFill/>
              <a:prstDash val="solid"/>
              <a:miter/>
            </a:ln>
          </p:spPr>
          <p:txBody>
            <a:bodyPr rtlCol="0" anchor="ctr"/>
            <a:lstStyle/>
            <a:p>
              <a:endParaRPr lang="en-BR"/>
            </a:p>
          </p:txBody>
        </p:sp>
        <p:sp>
          <p:nvSpPr>
            <p:cNvPr id="141" name="Freeform 140">
              <a:extLst>
                <a:ext uri="{FF2B5EF4-FFF2-40B4-BE49-F238E27FC236}">
                  <a16:creationId xmlns:a16="http://schemas.microsoft.com/office/drawing/2014/main" id="{61076995-DBB8-D848-9897-12C8C3C01DFE}"/>
                </a:ext>
              </a:extLst>
            </p:cNvPr>
            <p:cNvSpPr/>
            <p:nvPr/>
          </p:nvSpPr>
          <p:spPr>
            <a:xfrm>
              <a:off x="16671" y="2893394"/>
              <a:ext cx="5178671" cy="2249447"/>
            </a:xfrm>
            <a:custGeom>
              <a:avLst/>
              <a:gdLst>
                <a:gd name="connsiteX0" fmla="*/ 0 w 5178671"/>
                <a:gd name="connsiteY0" fmla="*/ 13239 h 2249447"/>
                <a:gd name="connsiteX1" fmla="*/ 1482822 w 5178671"/>
                <a:gd name="connsiteY1" fmla="*/ 1563106 h 2249447"/>
                <a:gd name="connsiteX2" fmla="*/ 5178672 w 5178671"/>
                <a:gd name="connsiteY2" fmla="*/ 2249447 h 2249447"/>
                <a:gd name="connsiteX3" fmla="*/ 0 w 5178671"/>
                <a:gd name="connsiteY3" fmla="*/ 2249447 h 2249447"/>
                <a:gd name="connsiteX4" fmla="*/ 0 w 5178671"/>
                <a:gd name="connsiteY4" fmla="*/ 13239 h 224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671" h="2249447">
                  <a:moveTo>
                    <a:pt x="0" y="13239"/>
                  </a:moveTo>
                  <a:cubicBezTo>
                    <a:pt x="908146" y="-140892"/>
                    <a:pt x="843561" y="1092152"/>
                    <a:pt x="1482822" y="1563106"/>
                  </a:cubicBezTo>
                  <a:cubicBezTo>
                    <a:pt x="2530023" y="2333758"/>
                    <a:pt x="4341042" y="1021014"/>
                    <a:pt x="5178672" y="2249447"/>
                  </a:cubicBezTo>
                  <a:cubicBezTo>
                    <a:pt x="3643787" y="2249447"/>
                    <a:pt x="0" y="2249447"/>
                    <a:pt x="0" y="2249447"/>
                  </a:cubicBezTo>
                  <a:lnTo>
                    <a:pt x="0" y="13239"/>
                  </a:lnTo>
                  <a:close/>
                </a:path>
              </a:pathLst>
            </a:custGeom>
            <a:solidFill>
              <a:schemeClr val="accent3"/>
            </a:solidFill>
            <a:ln w="6588" cap="flat">
              <a:noFill/>
              <a:prstDash val="solid"/>
              <a:miter/>
            </a:ln>
          </p:spPr>
          <p:txBody>
            <a:bodyPr rtlCol="0" anchor="ctr"/>
            <a:lstStyle/>
            <a:p>
              <a:endParaRPr lang="en-BR"/>
            </a:p>
          </p:txBody>
        </p:sp>
        <p:sp>
          <p:nvSpPr>
            <p:cNvPr id="142" name="Freeform 141">
              <a:extLst>
                <a:ext uri="{FF2B5EF4-FFF2-40B4-BE49-F238E27FC236}">
                  <a16:creationId xmlns:a16="http://schemas.microsoft.com/office/drawing/2014/main" id="{92324513-7435-944C-8D95-77D434702BBE}"/>
                </a:ext>
              </a:extLst>
            </p:cNvPr>
            <p:cNvSpPr/>
            <p:nvPr/>
          </p:nvSpPr>
          <p:spPr>
            <a:xfrm>
              <a:off x="16671" y="2219472"/>
              <a:ext cx="6460488" cy="2923368"/>
            </a:xfrm>
            <a:custGeom>
              <a:avLst/>
              <a:gdLst>
                <a:gd name="connsiteX0" fmla="*/ 0 w 6460488"/>
                <a:gd name="connsiteY0" fmla="*/ 29142 h 2923368"/>
                <a:gd name="connsiteX1" fmla="*/ 2098357 w 6460488"/>
                <a:gd name="connsiteY1" fmla="*/ 1759486 h 2923368"/>
                <a:gd name="connsiteX2" fmla="*/ 4902537 w 6460488"/>
                <a:gd name="connsiteY2" fmla="*/ 1957090 h 2923368"/>
                <a:gd name="connsiteX3" fmla="*/ 6460489 w 6460488"/>
                <a:gd name="connsiteY3" fmla="*/ 2923369 h 2923368"/>
              </a:gdLst>
              <a:ahLst/>
              <a:cxnLst>
                <a:cxn ang="0">
                  <a:pos x="connsiteX0" y="connsiteY0"/>
                </a:cxn>
                <a:cxn ang="0">
                  <a:pos x="connsiteX1" y="connsiteY1"/>
                </a:cxn>
                <a:cxn ang="0">
                  <a:pos x="connsiteX2" y="connsiteY2"/>
                </a:cxn>
                <a:cxn ang="0">
                  <a:pos x="connsiteX3" y="connsiteY3"/>
                </a:cxn>
              </a:cxnLst>
              <a:rect l="l" t="t" r="r" b="b"/>
              <a:pathLst>
                <a:path w="6460488" h="2923368">
                  <a:moveTo>
                    <a:pt x="0" y="29142"/>
                  </a:moveTo>
                  <a:cubicBezTo>
                    <a:pt x="1122990" y="-223790"/>
                    <a:pt x="1370786" y="1238473"/>
                    <a:pt x="2098357" y="1759486"/>
                  </a:cubicBezTo>
                  <a:cubicBezTo>
                    <a:pt x="2873379" y="2314093"/>
                    <a:pt x="3990437" y="1913617"/>
                    <a:pt x="4902537" y="1957090"/>
                  </a:cubicBezTo>
                  <a:cubicBezTo>
                    <a:pt x="5609678" y="1990682"/>
                    <a:pt x="6215329" y="2485349"/>
                    <a:pt x="6460489" y="2923369"/>
                  </a:cubicBezTo>
                </a:path>
              </a:pathLst>
            </a:custGeom>
            <a:noFill/>
            <a:ln w="6588" cap="flat">
              <a:solidFill>
                <a:schemeClr val="accent1"/>
              </a:solidFill>
              <a:prstDash val="solid"/>
              <a:miter/>
            </a:ln>
          </p:spPr>
          <p:txBody>
            <a:bodyPr rtlCol="0" anchor="ctr"/>
            <a:lstStyle/>
            <a:p>
              <a:endParaRPr lang="en-BR"/>
            </a:p>
          </p:txBody>
        </p:sp>
      </p:grpSp>
      <p:pic>
        <p:nvPicPr>
          <p:cNvPr id="1026" name="Picture 2">
            <a:extLst>
              <a:ext uri="{FF2B5EF4-FFF2-40B4-BE49-F238E27FC236}">
                <a16:creationId xmlns:a16="http://schemas.microsoft.com/office/drawing/2014/main" id="{B07E3A19-771E-9A13-7895-68660B235A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57150"/>
            <a:ext cx="2187222" cy="62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F917CE3-9954-55E7-7811-66CA86800A69}"/>
              </a:ext>
            </a:extLst>
          </p:cNvPr>
          <p:cNvSpPr>
            <a:spLocks noGrp="1"/>
          </p:cNvSpPr>
          <p:nvPr>
            <p:ph type="title"/>
          </p:nvPr>
        </p:nvSpPr>
        <p:spPr/>
        <p:txBody>
          <a:bodyPr>
            <a:normAutofit/>
          </a:bodyPr>
          <a:lstStyle/>
          <a:p>
            <a:pPr algn="l"/>
            <a:r>
              <a:rPr lang="en-US" dirty="0"/>
              <a:t>Disadvantages of Flutter</a:t>
            </a:r>
          </a:p>
        </p:txBody>
      </p:sp>
      <p:sp>
        <p:nvSpPr>
          <p:cNvPr id="3" name="Content Placeholder 2">
            <a:extLst>
              <a:ext uri="{FF2B5EF4-FFF2-40B4-BE49-F238E27FC236}">
                <a16:creationId xmlns:a16="http://schemas.microsoft.com/office/drawing/2014/main" id="{490C80A8-C840-10EE-7BDD-56635F171030}"/>
              </a:ext>
            </a:extLst>
          </p:cNvPr>
          <p:cNvSpPr>
            <a:spLocks noGrp="1"/>
          </p:cNvSpPr>
          <p:nvPr>
            <p:ph idx="1"/>
          </p:nvPr>
        </p:nvSpPr>
        <p:spPr>
          <a:xfrm>
            <a:off x="457200" y="1071791"/>
            <a:ext cx="8229600" cy="3865730"/>
          </a:xfrm>
        </p:spPr>
        <p:txBody>
          <a:bodyPr>
            <a:normAutofit fontScale="92500" lnSpcReduction="10000"/>
          </a:bodyPr>
          <a:lstStyle/>
          <a:p>
            <a:pPr algn="just">
              <a:buFont typeface="Arial" panose="020B0604020202020204" pitchFamily="34" charset="0"/>
              <a:buChar char="•"/>
            </a:pPr>
            <a:r>
              <a:rPr lang="en-US" dirty="0"/>
              <a:t>Since it is coded in Dart language, a developer needs to learn new language (though it is easy to learn).</a:t>
            </a:r>
          </a:p>
          <a:p>
            <a:pPr algn="just">
              <a:buFont typeface="Arial" panose="020B0604020202020204" pitchFamily="34" charset="0"/>
              <a:buChar char="•"/>
            </a:pPr>
            <a:r>
              <a:rPr lang="en-US" dirty="0"/>
              <a:t>Modern framework tries to separate logic and UI as much as possible but, in Flutter, user interface and logic is intermixed. We can overcome this using smart coding and using high level module to separate user interface and logic.</a:t>
            </a:r>
          </a:p>
          <a:p>
            <a:pPr algn="just">
              <a:buFont typeface="Arial" panose="020B0604020202020204" pitchFamily="34" charset="0"/>
              <a:buChar char="•"/>
            </a:pPr>
            <a:r>
              <a:rPr lang="en-US" dirty="0"/>
              <a:t>Flutter is yet another framework to create mobile application. Developers are having a hard time in choosing the right development tools in hugely populated segment.</a:t>
            </a:r>
          </a:p>
        </p:txBody>
      </p:sp>
    </p:spTree>
    <p:extLst>
      <p:ext uri="{BB962C8B-B14F-4D97-AF65-F5344CB8AC3E}">
        <p14:creationId xmlns:p14="http://schemas.microsoft.com/office/powerpoint/2010/main" val="236692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aphic 4">
            <a:extLst>
              <a:ext uri="{FF2B5EF4-FFF2-40B4-BE49-F238E27FC236}">
                <a16:creationId xmlns:a16="http://schemas.microsoft.com/office/drawing/2014/main" id="{FC1C3865-3E7D-B34E-8B48-C1E53B0EF15E}"/>
              </a:ext>
            </a:extLst>
          </p:cNvPr>
          <p:cNvGrpSpPr/>
          <p:nvPr/>
        </p:nvGrpSpPr>
        <p:grpSpPr>
          <a:xfrm>
            <a:off x="0" y="845314"/>
            <a:ext cx="7222328" cy="4362392"/>
            <a:chOff x="16671" y="1066199"/>
            <a:chExt cx="7222328" cy="4076642"/>
          </a:xfrm>
        </p:grpSpPr>
        <p:sp>
          <p:nvSpPr>
            <p:cNvPr id="139" name="Freeform 138">
              <a:extLst>
                <a:ext uri="{FF2B5EF4-FFF2-40B4-BE49-F238E27FC236}">
                  <a16:creationId xmlns:a16="http://schemas.microsoft.com/office/drawing/2014/main" id="{DF26CCE9-1B25-1245-B8F0-805DD1896BB3}"/>
                </a:ext>
              </a:extLst>
            </p:cNvPr>
            <p:cNvSpPr/>
            <p:nvPr/>
          </p:nvSpPr>
          <p:spPr>
            <a:xfrm>
              <a:off x="16671" y="1066199"/>
              <a:ext cx="6861838" cy="4075982"/>
            </a:xfrm>
            <a:custGeom>
              <a:avLst/>
              <a:gdLst>
                <a:gd name="connsiteX0" fmla="*/ 0 w 6861838"/>
                <a:gd name="connsiteY0" fmla="*/ 90 h 4075982"/>
                <a:gd name="connsiteX1" fmla="*/ 2827246 w 6861838"/>
                <a:gd name="connsiteY1" fmla="*/ 2104563 h 4075982"/>
                <a:gd name="connsiteX2" fmla="*/ 6861839 w 6861838"/>
                <a:gd name="connsiteY2" fmla="*/ 4075983 h 4075982"/>
                <a:gd name="connsiteX3" fmla="*/ 659 w 6861838"/>
                <a:gd name="connsiteY3" fmla="*/ 4075983 h 4075982"/>
                <a:gd name="connsiteX4" fmla="*/ 659 w 6861838"/>
                <a:gd name="connsiteY4" fmla="*/ 90 h 407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1838" h="4075982">
                  <a:moveTo>
                    <a:pt x="0" y="90"/>
                  </a:moveTo>
                  <a:cubicBezTo>
                    <a:pt x="1337175" y="-13084"/>
                    <a:pt x="1703597" y="1422832"/>
                    <a:pt x="2827246" y="2104563"/>
                  </a:cubicBezTo>
                  <a:cubicBezTo>
                    <a:pt x="3921239" y="2768509"/>
                    <a:pt x="6520460" y="2256059"/>
                    <a:pt x="6861839" y="4075983"/>
                  </a:cubicBezTo>
                  <a:cubicBezTo>
                    <a:pt x="4064249" y="4075983"/>
                    <a:pt x="659" y="4075983"/>
                    <a:pt x="659" y="4075983"/>
                  </a:cubicBezTo>
                  <a:lnTo>
                    <a:pt x="659" y="90"/>
                  </a:lnTo>
                  <a:close/>
                </a:path>
              </a:pathLst>
            </a:custGeom>
            <a:solidFill>
              <a:schemeClr val="accent3"/>
            </a:solidFill>
            <a:ln w="6588" cap="flat">
              <a:noFill/>
              <a:prstDash val="solid"/>
              <a:miter/>
            </a:ln>
          </p:spPr>
          <p:txBody>
            <a:bodyPr rtlCol="0" anchor="ctr"/>
            <a:lstStyle/>
            <a:p>
              <a:endParaRPr lang="en-BR"/>
            </a:p>
          </p:txBody>
        </p:sp>
        <p:sp>
          <p:nvSpPr>
            <p:cNvPr id="140" name="Freeform 139">
              <a:extLst>
                <a:ext uri="{FF2B5EF4-FFF2-40B4-BE49-F238E27FC236}">
                  <a16:creationId xmlns:a16="http://schemas.microsoft.com/office/drawing/2014/main" id="{D2B58BA0-491B-E440-84D6-AC33A1D436C6}"/>
                </a:ext>
              </a:extLst>
            </p:cNvPr>
            <p:cNvSpPr/>
            <p:nvPr/>
          </p:nvSpPr>
          <p:spPr>
            <a:xfrm>
              <a:off x="16671" y="1893307"/>
              <a:ext cx="7222328" cy="3248875"/>
            </a:xfrm>
            <a:custGeom>
              <a:avLst/>
              <a:gdLst>
                <a:gd name="connsiteX0" fmla="*/ 0 w 7222328"/>
                <a:gd name="connsiteY0" fmla="*/ 14113 h 3248875"/>
                <a:gd name="connsiteX1" fmla="*/ 2655239 w 7222328"/>
                <a:gd name="connsiteY1" fmla="*/ 2084993 h 3248875"/>
                <a:gd name="connsiteX2" fmla="*/ 5825841 w 7222328"/>
                <a:gd name="connsiteY2" fmla="*/ 2420919 h 3248875"/>
                <a:gd name="connsiteX3" fmla="*/ 7222329 w 7222328"/>
                <a:gd name="connsiteY3" fmla="*/ 3248875 h 3248875"/>
                <a:gd name="connsiteX4" fmla="*/ 0 w 7222328"/>
                <a:gd name="connsiteY4" fmla="*/ 3248875 h 3248875"/>
                <a:gd name="connsiteX5" fmla="*/ 0 w 7222328"/>
                <a:gd name="connsiteY5" fmla="*/ 14113 h 3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2328" h="3248875">
                  <a:moveTo>
                    <a:pt x="0" y="14113"/>
                  </a:moveTo>
                  <a:cubicBezTo>
                    <a:pt x="1677895" y="-170317"/>
                    <a:pt x="1841994" y="1503381"/>
                    <a:pt x="2655239" y="2084993"/>
                  </a:cubicBezTo>
                  <a:cubicBezTo>
                    <a:pt x="3521207" y="2704808"/>
                    <a:pt x="4807637" y="2347147"/>
                    <a:pt x="5825841" y="2420919"/>
                  </a:cubicBezTo>
                  <a:cubicBezTo>
                    <a:pt x="6436763" y="2465050"/>
                    <a:pt x="6948172" y="2759478"/>
                    <a:pt x="7222329" y="3248875"/>
                  </a:cubicBezTo>
                  <a:cubicBezTo>
                    <a:pt x="4424739" y="3248875"/>
                    <a:pt x="0" y="3248875"/>
                    <a:pt x="0" y="3248875"/>
                  </a:cubicBezTo>
                  <a:lnTo>
                    <a:pt x="0" y="14113"/>
                  </a:lnTo>
                  <a:close/>
                </a:path>
              </a:pathLst>
            </a:custGeom>
            <a:solidFill>
              <a:schemeClr val="accent4"/>
            </a:solidFill>
            <a:ln w="6588" cap="flat">
              <a:noFill/>
              <a:prstDash val="solid"/>
              <a:miter/>
            </a:ln>
          </p:spPr>
          <p:txBody>
            <a:bodyPr rtlCol="0" anchor="ctr"/>
            <a:lstStyle/>
            <a:p>
              <a:endParaRPr lang="en-BR"/>
            </a:p>
          </p:txBody>
        </p:sp>
        <p:sp>
          <p:nvSpPr>
            <p:cNvPr id="141" name="Freeform 140">
              <a:extLst>
                <a:ext uri="{FF2B5EF4-FFF2-40B4-BE49-F238E27FC236}">
                  <a16:creationId xmlns:a16="http://schemas.microsoft.com/office/drawing/2014/main" id="{61076995-DBB8-D848-9897-12C8C3C01DFE}"/>
                </a:ext>
              </a:extLst>
            </p:cNvPr>
            <p:cNvSpPr/>
            <p:nvPr/>
          </p:nvSpPr>
          <p:spPr>
            <a:xfrm>
              <a:off x="16671" y="2893394"/>
              <a:ext cx="5178671" cy="2249447"/>
            </a:xfrm>
            <a:custGeom>
              <a:avLst/>
              <a:gdLst>
                <a:gd name="connsiteX0" fmla="*/ 0 w 5178671"/>
                <a:gd name="connsiteY0" fmla="*/ 13239 h 2249447"/>
                <a:gd name="connsiteX1" fmla="*/ 1482822 w 5178671"/>
                <a:gd name="connsiteY1" fmla="*/ 1563106 h 2249447"/>
                <a:gd name="connsiteX2" fmla="*/ 5178672 w 5178671"/>
                <a:gd name="connsiteY2" fmla="*/ 2249447 h 2249447"/>
                <a:gd name="connsiteX3" fmla="*/ 0 w 5178671"/>
                <a:gd name="connsiteY3" fmla="*/ 2249447 h 2249447"/>
                <a:gd name="connsiteX4" fmla="*/ 0 w 5178671"/>
                <a:gd name="connsiteY4" fmla="*/ 13239 h 224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671" h="2249447">
                  <a:moveTo>
                    <a:pt x="0" y="13239"/>
                  </a:moveTo>
                  <a:cubicBezTo>
                    <a:pt x="908146" y="-140892"/>
                    <a:pt x="843561" y="1092152"/>
                    <a:pt x="1482822" y="1563106"/>
                  </a:cubicBezTo>
                  <a:cubicBezTo>
                    <a:pt x="2530023" y="2333758"/>
                    <a:pt x="4341042" y="1021014"/>
                    <a:pt x="5178672" y="2249447"/>
                  </a:cubicBezTo>
                  <a:cubicBezTo>
                    <a:pt x="3643787" y="2249447"/>
                    <a:pt x="0" y="2249447"/>
                    <a:pt x="0" y="2249447"/>
                  </a:cubicBezTo>
                  <a:lnTo>
                    <a:pt x="0" y="13239"/>
                  </a:lnTo>
                  <a:close/>
                </a:path>
              </a:pathLst>
            </a:custGeom>
            <a:solidFill>
              <a:schemeClr val="accent3"/>
            </a:solidFill>
            <a:ln w="6588" cap="flat">
              <a:noFill/>
              <a:prstDash val="solid"/>
              <a:miter/>
            </a:ln>
          </p:spPr>
          <p:txBody>
            <a:bodyPr rtlCol="0" anchor="ctr"/>
            <a:lstStyle/>
            <a:p>
              <a:endParaRPr lang="en-BR"/>
            </a:p>
          </p:txBody>
        </p:sp>
        <p:sp>
          <p:nvSpPr>
            <p:cNvPr id="142" name="Freeform 141">
              <a:extLst>
                <a:ext uri="{FF2B5EF4-FFF2-40B4-BE49-F238E27FC236}">
                  <a16:creationId xmlns:a16="http://schemas.microsoft.com/office/drawing/2014/main" id="{92324513-7435-944C-8D95-77D434702BBE}"/>
                </a:ext>
              </a:extLst>
            </p:cNvPr>
            <p:cNvSpPr/>
            <p:nvPr/>
          </p:nvSpPr>
          <p:spPr>
            <a:xfrm>
              <a:off x="16671" y="2219472"/>
              <a:ext cx="6460488" cy="2923368"/>
            </a:xfrm>
            <a:custGeom>
              <a:avLst/>
              <a:gdLst>
                <a:gd name="connsiteX0" fmla="*/ 0 w 6460488"/>
                <a:gd name="connsiteY0" fmla="*/ 29142 h 2923368"/>
                <a:gd name="connsiteX1" fmla="*/ 2098357 w 6460488"/>
                <a:gd name="connsiteY1" fmla="*/ 1759486 h 2923368"/>
                <a:gd name="connsiteX2" fmla="*/ 4902537 w 6460488"/>
                <a:gd name="connsiteY2" fmla="*/ 1957090 h 2923368"/>
                <a:gd name="connsiteX3" fmla="*/ 6460489 w 6460488"/>
                <a:gd name="connsiteY3" fmla="*/ 2923369 h 2923368"/>
              </a:gdLst>
              <a:ahLst/>
              <a:cxnLst>
                <a:cxn ang="0">
                  <a:pos x="connsiteX0" y="connsiteY0"/>
                </a:cxn>
                <a:cxn ang="0">
                  <a:pos x="connsiteX1" y="connsiteY1"/>
                </a:cxn>
                <a:cxn ang="0">
                  <a:pos x="connsiteX2" y="connsiteY2"/>
                </a:cxn>
                <a:cxn ang="0">
                  <a:pos x="connsiteX3" y="connsiteY3"/>
                </a:cxn>
              </a:cxnLst>
              <a:rect l="l" t="t" r="r" b="b"/>
              <a:pathLst>
                <a:path w="6460488" h="2923368">
                  <a:moveTo>
                    <a:pt x="0" y="29142"/>
                  </a:moveTo>
                  <a:cubicBezTo>
                    <a:pt x="1122990" y="-223790"/>
                    <a:pt x="1370786" y="1238473"/>
                    <a:pt x="2098357" y="1759486"/>
                  </a:cubicBezTo>
                  <a:cubicBezTo>
                    <a:pt x="2873379" y="2314093"/>
                    <a:pt x="3990437" y="1913617"/>
                    <a:pt x="4902537" y="1957090"/>
                  </a:cubicBezTo>
                  <a:cubicBezTo>
                    <a:pt x="5609678" y="1990682"/>
                    <a:pt x="6215329" y="2485349"/>
                    <a:pt x="6460489" y="2923369"/>
                  </a:cubicBezTo>
                </a:path>
              </a:pathLst>
            </a:custGeom>
            <a:noFill/>
            <a:ln w="6588" cap="flat">
              <a:solidFill>
                <a:schemeClr val="accent1"/>
              </a:solidFill>
              <a:prstDash val="solid"/>
              <a:miter/>
            </a:ln>
          </p:spPr>
          <p:txBody>
            <a:bodyPr rtlCol="0" anchor="ctr"/>
            <a:lstStyle/>
            <a:p>
              <a:endParaRPr lang="en-BR"/>
            </a:p>
          </p:txBody>
        </p:sp>
      </p:grpSp>
      <p:pic>
        <p:nvPicPr>
          <p:cNvPr id="1026" name="Picture 2">
            <a:extLst>
              <a:ext uri="{FF2B5EF4-FFF2-40B4-BE49-F238E27FC236}">
                <a16:creationId xmlns:a16="http://schemas.microsoft.com/office/drawing/2014/main" id="{B07E3A19-771E-9A13-7895-68660B235A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57150"/>
            <a:ext cx="2187222" cy="62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F917CE3-9954-55E7-7811-66CA86800A69}"/>
              </a:ext>
            </a:extLst>
          </p:cNvPr>
          <p:cNvSpPr>
            <a:spLocks noGrp="1"/>
          </p:cNvSpPr>
          <p:nvPr>
            <p:ph type="title"/>
          </p:nvPr>
        </p:nvSpPr>
        <p:spPr/>
        <p:txBody>
          <a:bodyPr>
            <a:normAutofit/>
          </a:bodyPr>
          <a:lstStyle/>
          <a:p>
            <a:pPr algn="l"/>
            <a:r>
              <a:rPr lang="en-US" dirty="0"/>
              <a:t>Flutter App Development</a:t>
            </a:r>
          </a:p>
        </p:txBody>
      </p:sp>
      <p:pic>
        <p:nvPicPr>
          <p:cNvPr id="3074" name="Picture 2" descr="Android Developers Blog: Android Studio 4.0">
            <a:extLst>
              <a:ext uri="{FF2B5EF4-FFF2-40B4-BE49-F238E27FC236}">
                <a16:creationId xmlns:a16="http://schemas.microsoft.com/office/drawing/2014/main" id="{4B3360E8-0FAD-B0D7-EE62-77ECB9C31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0244" y="750078"/>
            <a:ext cx="1700017" cy="169246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stalling Flutter on Windows 10">
            <a:extLst>
              <a:ext uri="{FF2B5EF4-FFF2-40B4-BE49-F238E27FC236}">
                <a16:creationId xmlns:a16="http://schemas.microsoft.com/office/drawing/2014/main" id="{810E8181-DFB0-28E2-DA0C-D780E036C6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858" y="3701452"/>
            <a:ext cx="2543342" cy="9314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F666FA22-5F5F-6D5E-4A57-8DF0DA7F810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9251" y="2121282"/>
            <a:ext cx="1809750" cy="18097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AE060A7-BA77-E85B-3954-C47D35E568D8}"/>
              </a:ext>
            </a:extLst>
          </p:cNvPr>
          <p:cNvSpPr txBox="1"/>
          <p:nvPr/>
        </p:nvSpPr>
        <p:spPr>
          <a:xfrm>
            <a:off x="1219200" y="4653003"/>
            <a:ext cx="2547971" cy="369332"/>
          </a:xfrm>
          <a:prstGeom prst="rect">
            <a:avLst/>
          </a:prstGeom>
          <a:noFill/>
        </p:spPr>
        <p:txBody>
          <a:bodyPr wrap="square" rtlCol="0">
            <a:spAutoFit/>
          </a:bodyPr>
          <a:lstStyle/>
          <a:p>
            <a:r>
              <a:rPr lang="en-US" dirty="0" err="1">
                <a:ln w="0"/>
                <a:solidFill>
                  <a:schemeClr val="accent1"/>
                </a:solidFill>
                <a:effectLst>
                  <a:outerShdw blurRad="38100" dist="25400" dir="5400000" algn="ctr" rotWithShape="0">
                    <a:srgbClr val="6E747A">
                      <a:alpha val="43000"/>
                    </a:srgbClr>
                  </a:outerShdw>
                </a:effectLst>
              </a:rPr>
              <a:t>Fluter</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sdk</a:t>
            </a:r>
            <a:endParaRPr lang="en-US" dirty="0">
              <a:ln w="0"/>
              <a:solidFill>
                <a:schemeClr val="accent1"/>
              </a:solidFill>
              <a:effectLst>
                <a:outerShdw blurRad="38100" dist="25400" dir="5400000" algn="ctr" rotWithShape="0">
                  <a:srgbClr val="6E747A">
                    <a:alpha val="43000"/>
                  </a:srgbClr>
                </a:outerShdw>
              </a:effectLst>
            </a:endParaRPr>
          </a:p>
        </p:txBody>
      </p:sp>
      <p:sp>
        <p:nvSpPr>
          <p:cNvPr id="7" name="TextBox 6">
            <a:extLst>
              <a:ext uri="{FF2B5EF4-FFF2-40B4-BE49-F238E27FC236}">
                <a16:creationId xmlns:a16="http://schemas.microsoft.com/office/drawing/2014/main" id="{75146FC4-567A-6A36-5E6E-37E6B91D33BF}"/>
              </a:ext>
            </a:extLst>
          </p:cNvPr>
          <p:cNvSpPr txBox="1"/>
          <p:nvPr/>
        </p:nvSpPr>
        <p:spPr>
          <a:xfrm>
            <a:off x="3312542" y="2493059"/>
            <a:ext cx="1617720" cy="369332"/>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rPr>
              <a:t>Android Studio</a:t>
            </a:r>
          </a:p>
        </p:txBody>
      </p:sp>
      <p:sp>
        <p:nvSpPr>
          <p:cNvPr id="8" name="TextBox 7">
            <a:extLst>
              <a:ext uri="{FF2B5EF4-FFF2-40B4-BE49-F238E27FC236}">
                <a16:creationId xmlns:a16="http://schemas.microsoft.com/office/drawing/2014/main" id="{82C1C4F4-10D2-6B02-B709-CB3263DA89B4}"/>
              </a:ext>
            </a:extLst>
          </p:cNvPr>
          <p:cNvSpPr txBox="1"/>
          <p:nvPr/>
        </p:nvSpPr>
        <p:spPr>
          <a:xfrm>
            <a:off x="7061696" y="3982535"/>
            <a:ext cx="1916081" cy="369332"/>
          </a:xfrm>
          <a:prstGeom prst="rect">
            <a:avLst/>
          </a:prstGeom>
          <a:noFill/>
        </p:spPr>
        <p:txBody>
          <a:bodyPr wrap="square" rtlCol="0">
            <a:spAutoFit/>
          </a:bodyPr>
          <a:lstStyle/>
          <a:p>
            <a:r>
              <a:rPr lang="en-US" dirty="0">
                <a:ln w="0"/>
                <a:solidFill>
                  <a:schemeClr val="accent1"/>
                </a:solidFill>
                <a:effectLst>
                  <a:outerShdw blurRad="38100" dist="25400" dir="5400000" algn="ctr" rotWithShape="0">
                    <a:srgbClr val="6E747A">
                      <a:alpha val="43000"/>
                    </a:srgbClr>
                  </a:outerShdw>
                </a:effectLst>
              </a:rPr>
              <a:t>Visual Studio Code</a:t>
            </a:r>
          </a:p>
        </p:txBody>
      </p:sp>
    </p:spTree>
    <p:extLst>
      <p:ext uri="{BB962C8B-B14F-4D97-AF65-F5344CB8AC3E}">
        <p14:creationId xmlns:p14="http://schemas.microsoft.com/office/powerpoint/2010/main" val="1918287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imation Thank You GIF by MillMotion - Find &amp; Share on GIPHY">
            <a:extLst>
              <a:ext uri="{FF2B5EF4-FFF2-40B4-BE49-F238E27FC236}">
                <a16:creationId xmlns:a16="http://schemas.microsoft.com/office/drawing/2014/main" id="{78C1295E-4045-CB79-70C0-E3D30272DB9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667" t="17351" r="23333" b="13333"/>
          <a:stretch/>
        </p:blipFill>
        <p:spPr bwMode="auto">
          <a:xfrm>
            <a:off x="5791200" y="1566498"/>
            <a:ext cx="2514600" cy="2376851"/>
          </a:xfrm>
          <a:prstGeom prst="rect">
            <a:avLst/>
          </a:prstGeom>
          <a:noFill/>
          <a:extLst>
            <a:ext uri="{909E8E84-426E-40DD-AFC4-6F175D3DCCD1}">
              <a14:hiddenFill xmlns:a14="http://schemas.microsoft.com/office/drawing/2010/main">
                <a:solidFill>
                  <a:srgbClr val="FFFFFF"/>
                </a:solidFill>
              </a14:hiddenFill>
            </a:ext>
          </a:extLst>
        </p:spPr>
      </p:pic>
      <p:grpSp>
        <p:nvGrpSpPr>
          <p:cNvPr id="138" name="Graphic 4">
            <a:extLst>
              <a:ext uri="{FF2B5EF4-FFF2-40B4-BE49-F238E27FC236}">
                <a16:creationId xmlns:a16="http://schemas.microsoft.com/office/drawing/2014/main" id="{FC1C3865-3E7D-B34E-8B48-C1E53B0EF15E}"/>
              </a:ext>
            </a:extLst>
          </p:cNvPr>
          <p:cNvGrpSpPr/>
          <p:nvPr/>
        </p:nvGrpSpPr>
        <p:grpSpPr>
          <a:xfrm>
            <a:off x="0" y="847051"/>
            <a:ext cx="7222328" cy="4362392"/>
            <a:chOff x="16671" y="1066199"/>
            <a:chExt cx="7222328" cy="4076642"/>
          </a:xfrm>
        </p:grpSpPr>
        <p:sp>
          <p:nvSpPr>
            <p:cNvPr id="139" name="Freeform 138">
              <a:extLst>
                <a:ext uri="{FF2B5EF4-FFF2-40B4-BE49-F238E27FC236}">
                  <a16:creationId xmlns:a16="http://schemas.microsoft.com/office/drawing/2014/main" id="{DF26CCE9-1B25-1245-B8F0-805DD1896BB3}"/>
                </a:ext>
              </a:extLst>
            </p:cNvPr>
            <p:cNvSpPr/>
            <p:nvPr/>
          </p:nvSpPr>
          <p:spPr>
            <a:xfrm>
              <a:off x="16671" y="1066199"/>
              <a:ext cx="6861838" cy="4075982"/>
            </a:xfrm>
            <a:custGeom>
              <a:avLst/>
              <a:gdLst>
                <a:gd name="connsiteX0" fmla="*/ 0 w 6861838"/>
                <a:gd name="connsiteY0" fmla="*/ 90 h 4075982"/>
                <a:gd name="connsiteX1" fmla="*/ 2827246 w 6861838"/>
                <a:gd name="connsiteY1" fmla="*/ 2104563 h 4075982"/>
                <a:gd name="connsiteX2" fmla="*/ 6861839 w 6861838"/>
                <a:gd name="connsiteY2" fmla="*/ 4075983 h 4075982"/>
                <a:gd name="connsiteX3" fmla="*/ 659 w 6861838"/>
                <a:gd name="connsiteY3" fmla="*/ 4075983 h 4075982"/>
                <a:gd name="connsiteX4" fmla="*/ 659 w 6861838"/>
                <a:gd name="connsiteY4" fmla="*/ 90 h 407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1838" h="4075982">
                  <a:moveTo>
                    <a:pt x="0" y="90"/>
                  </a:moveTo>
                  <a:cubicBezTo>
                    <a:pt x="1337175" y="-13084"/>
                    <a:pt x="1703597" y="1422832"/>
                    <a:pt x="2827246" y="2104563"/>
                  </a:cubicBezTo>
                  <a:cubicBezTo>
                    <a:pt x="3921239" y="2768509"/>
                    <a:pt x="6520460" y="2256059"/>
                    <a:pt x="6861839" y="4075983"/>
                  </a:cubicBezTo>
                  <a:cubicBezTo>
                    <a:pt x="4064249" y="4075983"/>
                    <a:pt x="659" y="4075983"/>
                    <a:pt x="659" y="4075983"/>
                  </a:cubicBezTo>
                  <a:lnTo>
                    <a:pt x="659" y="90"/>
                  </a:lnTo>
                  <a:close/>
                </a:path>
              </a:pathLst>
            </a:custGeom>
            <a:solidFill>
              <a:schemeClr val="accent3"/>
            </a:solidFill>
            <a:ln w="6588" cap="flat">
              <a:noFill/>
              <a:prstDash val="solid"/>
              <a:miter/>
            </a:ln>
          </p:spPr>
          <p:txBody>
            <a:bodyPr rtlCol="0" anchor="ctr"/>
            <a:lstStyle/>
            <a:p>
              <a:endParaRPr lang="en-BR" sz="2400"/>
            </a:p>
          </p:txBody>
        </p:sp>
        <p:sp>
          <p:nvSpPr>
            <p:cNvPr id="140" name="Freeform 139">
              <a:extLst>
                <a:ext uri="{FF2B5EF4-FFF2-40B4-BE49-F238E27FC236}">
                  <a16:creationId xmlns:a16="http://schemas.microsoft.com/office/drawing/2014/main" id="{D2B58BA0-491B-E440-84D6-AC33A1D436C6}"/>
                </a:ext>
              </a:extLst>
            </p:cNvPr>
            <p:cNvSpPr/>
            <p:nvPr/>
          </p:nvSpPr>
          <p:spPr>
            <a:xfrm>
              <a:off x="16671" y="1893307"/>
              <a:ext cx="7222328" cy="3248875"/>
            </a:xfrm>
            <a:custGeom>
              <a:avLst/>
              <a:gdLst>
                <a:gd name="connsiteX0" fmla="*/ 0 w 7222328"/>
                <a:gd name="connsiteY0" fmla="*/ 14113 h 3248875"/>
                <a:gd name="connsiteX1" fmla="*/ 2655239 w 7222328"/>
                <a:gd name="connsiteY1" fmla="*/ 2084993 h 3248875"/>
                <a:gd name="connsiteX2" fmla="*/ 5825841 w 7222328"/>
                <a:gd name="connsiteY2" fmla="*/ 2420919 h 3248875"/>
                <a:gd name="connsiteX3" fmla="*/ 7222329 w 7222328"/>
                <a:gd name="connsiteY3" fmla="*/ 3248875 h 3248875"/>
                <a:gd name="connsiteX4" fmla="*/ 0 w 7222328"/>
                <a:gd name="connsiteY4" fmla="*/ 3248875 h 3248875"/>
                <a:gd name="connsiteX5" fmla="*/ 0 w 7222328"/>
                <a:gd name="connsiteY5" fmla="*/ 14113 h 32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2328" h="3248875">
                  <a:moveTo>
                    <a:pt x="0" y="14113"/>
                  </a:moveTo>
                  <a:cubicBezTo>
                    <a:pt x="1677895" y="-170317"/>
                    <a:pt x="1841994" y="1503381"/>
                    <a:pt x="2655239" y="2084993"/>
                  </a:cubicBezTo>
                  <a:cubicBezTo>
                    <a:pt x="3521207" y="2704808"/>
                    <a:pt x="4807637" y="2347147"/>
                    <a:pt x="5825841" y="2420919"/>
                  </a:cubicBezTo>
                  <a:cubicBezTo>
                    <a:pt x="6436763" y="2465050"/>
                    <a:pt x="6948172" y="2759478"/>
                    <a:pt x="7222329" y="3248875"/>
                  </a:cubicBezTo>
                  <a:cubicBezTo>
                    <a:pt x="4424739" y="3248875"/>
                    <a:pt x="0" y="3248875"/>
                    <a:pt x="0" y="3248875"/>
                  </a:cubicBezTo>
                  <a:lnTo>
                    <a:pt x="0" y="14113"/>
                  </a:lnTo>
                  <a:close/>
                </a:path>
              </a:pathLst>
            </a:custGeom>
            <a:solidFill>
              <a:schemeClr val="accent4"/>
            </a:solidFill>
            <a:ln w="6588" cap="flat">
              <a:noFill/>
              <a:prstDash val="solid"/>
              <a:miter/>
            </a:ln>
          </p:spPr>
          <p:txBody>
            <a:bodyPr rtlCol="0" anchor="ctr"/>
            <a:lstStyle/>
            <a:p>
              <a:endParaRPr lang="en-BR" sz="2400"/>
            </a:p>
          </p:txBody>
        </p:sp>
        <p:sp>
          <p:nvSpPr>
            <p:cNvPr id="141" name="Freeform 140">
              <a:extLst>
                <a:ext uri="{FF2B5EF4-FFF2-40B4-BE49-F238E27FC236}">
                  <a16:creationId xmlns:a16="http://schemas.microsoft.com/office/drawing/2014/main" id="{61076995-DBB8-D848-9897-12C8C3C01DFE}"/>
                </a:ext>
              </a:extLst>
            </p:cNvPr>
            <p:cNvSpPr/>
            <p:nvPr/>
          </p:nvSpPr>
          <p:spPr>
            <a:xfrm>
              <a:off x="16671" y="2893394"/>
              <a:ext cx="5178671" cy="2249447"/>
            </a:xfrm>
            <a:custGeom>
              <a:avLst/>
              <a:gdLst>
                <a:gd name="connsiteX0" fmla="*/ 0 w 5178671"/>
                <a:gd name="connsiteY0" fmla="*/ 13239 h 2249447"/>
                <a:gd name="connsiteX1" fmla="*/ 1482822 w 5178671"/>
                <a:gd name="connsiteY1" fmla="*/ 1563106 h 2249447"/>
                <a:gd name="connsiteX2" fmla="*/ 5178672 w 5178671"/>
                <a:gd name="connsiteY2" fmla="*/ 2249447 h 2249447"/>
                <a:gd name="connsiteX3" fmla="*/ 0 w 5178671"/>
                <a:gd name="connsiteY3" fmla="*/ 2249447 h 2249447"/>
                <a:gd name="connsiteX4" fmla="*/ 0 w 5178671"/>
                <a:gd name="connsiteY4" fmla="*/ 13239 h 224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671" h="2249447">
                  <a:moveTo>
                    <a:pt x="0" y="13239"/>
                  </a:moveTo>
                  <a:cubicBezTo>
                    <a:pt x="908146" y="-140892"/>
                    <a:pt x="843561" y="1092152"/>
                    <a:pt x="1482822" y="1563106"/>
                  </a:cubicBezTo>
                  <a:cubicBezTo>
                    <a:pt x="2530023" y="2333758"/>
                    <a:pt x="4341042" y="1021014"/>
                    <a:pt x="5178672" y="2249447"/>
                  </a:cubicBezTo>
                  <a:cubicBezTo>
                    <a:pt x="3643787" y="2249447"/>
                    <a:pt x="0" y="2249447"/>
                    <a:pt x="0" y="2249447"/>
                  </a:cubicBezTo>
                  <a:lnTo>
                    <a:pt x="0" y="13239"/>
                  </a:lnTo>
                  <a:close/>
                </a:path>
              </a:pathLst>
            </a:custGeom>
            <a:solidFill>
              <a:schemeClr val="accent3"/>
            </a:solidFill>
            <a:ln w="6588" cap="flat">
              <a:noFill/>
              <a:prstDash val="solid"/>
              <a:miter/>
            </a:ln>
          </p:spPr>
          <p:txBody>
            <a:bodyPr rtlCol="0" anchor="ctr"/>
            <a:lstStyle/>
            <a:p>
              <a:endParaRPr lang="en-BR" sz="2400"/>
            </a:p>
          </p:txBody>
        </p:sp>
        <p:sp>
          <p:nvSpPr>
            <p:cNvPr id="142" name="Freeform 141">
              <a:extLst>
                <a:ext uri="{FF2B5EF4-FFF2-40B4-BE49-F238E27FC236}">
                  <a16:creationId xmlns:a16="http://schemas.microsoft.com/office/drawing/2014/main" id="{92324513-7435-944C-8D95-77D434702BBE}"/>
                </a:ext>
              </a:extLst>
            </p:cNvPr>
            <p:cNvSpPr/>
            <p:nvPr/>
          </p:nvSpPr>
          <p:spPr>
            <a:xfrm>
              <a:off x="16671" y="2219472"/>
              <a:ext cx="6460488" cy="2923368"/>
            </a:xfrm>
            <a:custGeom>
              <a:avLst/>
              <a:gdLst>
                <a:gd name="connsiteX0" fmla="*/ 0 w 6460488"/>
                <a:gd name="connsiteY0" fmla="*/ 29142 h 2923368"/>
                <a:gd name="connsiteX1" fmla="*/ 2098357 w 6460488"/>
                <a:gd name="connsiteY1" fmla="*/ 1759486 h 2923368"/>
                <a:gd name="connsiteX2" fmla="*/ 4902537 w 6460488"/>
                <a:gd name="connsiteY2" fmla="*/ 1957090 h 2923368"/>
                <a:gd name="connsiteX3" fmla="*/ 6460489 w 6460488"/>
                <a:gd name="connsiteY3" fmla="*/ 2923369 h 2923368"/>
              </a:gdLst>
              <a:ahLst/>
              <a:cxnLst>
                <a:cxn ang="0">
                  <a:pos x="connsiteX0" y="connsiteY0"/>
                </a:cxn>
                <a:cxn ang="0">
                  <a:pos x="connsiteX1" y="connsiteY1"/>
                </a:cxn>
                <a:cxn ang="0">
                  <a:pos x="connsiteX2" y="connsiteY2"/>
                </a:cxn>
                <a:cxn ang="0">
                  <a:pos x="connsiteX3" y="connsiteY3"/>
                </a:cxn>
              </a:cxnLst>
              <a:rect l="l" t="t" r="r" b="b"/>
              <a:pathLst>
                <a:path w="6460488" h="2923368">
                  <a:moveTo>
                    <a:pt x="0" y="29142"/>
                  </a:moveTo>
                  <a:cubicBezTo>
                    <a:pt x="1122990" y="-223790"/>
                    <a:pt x="1370786" y="1238473"/>
                    <a:pt x="2098357" y="1759486"/>
                  </a:cubicBezTo>
                  <a:cubicBezTo>
                    <a:pt x="2873379" y="2314093"/>
                    <a:pt x="3990437" y="1913617"/>
                    <a:pt x="4902537" y="1957090"/>
                  </a:cubicBezTo>
                  <a:cubicBezTo>
                    <a:pt x="5609678" y="1990682"/>
                    <a:pt x="6215329" y="2485349"/>
                    <a:pt x="6460489" y="2923369"/>
                  </a:cubicBezTo>
                </a:path>
              </a:pathLst>
            </a:custGeom>
            <a:noFill/>
            <a:ln w="6588" cap="flat">
              <a:solidFill>
                <a:schemeClr val="accent1"/>
              </a:solidFill>
              <a:prstDash val="solid"/>
              <a:miter/>
            </a:ln>
          </p:spPr>
          <p:txBody>
            <a:bodyPr rtlCol="0" anchor="ctr"/>
            <a:lstStyle/>
            <a:p>
              <a:endParaRPr lang="en-BR" sz="2400"/>
            </a:p>
          </p:txBody>
        </p:sp>
      </p:grpSp>
      <p:pic>
        <p:nvPicPr>
          <p:cNvPr id="1026" name="Picture 2">
            <a:extLst>
              <a:ext uri="{FF2B5EF4-FFF2-40B4-BE49-F238E27FC236}">
                <a16:creationId xmlns:a16="http://schemas.microsoft.com/office/drawing/2014/main" id="{B07E3A19-771E-9A13-7895-68660B235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57150"/>
            <a:ext cx="2187222" cy="624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594735"/>
      </p:ext>
    </p:extLst>
  </p:cSld>
  <p:clrMapOvr>
    <a:masterClrMapping/>
  </p:clrMapOvr>
</p:sld>
</file>

<file path=ppt/theme/theme1.xml><?xml version="1.0" encoding="utf-8"?>
<a:theme xmlns:a="http://schemas.openxmlformats.org/drawingml/2006/main" name="1_Office Theme">
  <a:themeElements>
    <a:clrScheme name="Blue">
      <a:dk1>
        <a:srgbClr val="000000"/>
      </a:dk1>
      <a:lt1>
        <a:srgbClr val="FFFFFF"/>
      </a:lt1>
      <a:dk2>
        <a:srgbClr val="44546A"/>
      </a:dk2>
      <a:lt2>
        <a:srgbClr val="F5F3F9"/>
      </a:lt2>
      <a:accent1>
        <a:srgbClr val="009DFF"/>
      </a:accent1>
      <a:accent2>
        <a:srgbClr val="0052A9"/>
      </a:accent2>
      <a:accent3>
        <a:srgbClr val="E3EBF4"/>
      </a:accent3>
      <a:accent4>
        <a:srgbClr val="C9D9E7"/>
      </a:accent4>
      <a:accent5>
        <a:srgbClr val="00233C"/>
      </a:accent5>
      <a:accent6>
        <a:srgbClr val="61BCB3"/>
      </a:accent6>
      <a:hlink>
        <a:srgbClr val="DF538A"/>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lue">
      <a:dk1>
        <a:srgbClr val="000000"/>
      </a:dk1>
      <a:lt1>
        <a:srgbClr val="FFFFFF"/>
      </a:lt1>
      <a:dk2>
        <a:srgbClr val="44546A"/>
      </a:dk2>
      <a:lt2>
        <a:srgbClr val="F5F3F9"/>
      </a:lt2>
      <a:accent1>
        <a:srgbClr val="009DFF"/>
      </a:accent1>
      <a:accent2>
        <a:srgbClr val="0052A9"/>
      </a:accent2>
      <a:accent3>
        <a:srgbClr val="E3EBF4"/>
      </a:accent3>
      <a:accent4>
        <a:srgbClr val="C9D9E7"/>
      </a:accent4>
      <a:accent5>
        <a:srgbClr val="00233C"/>
      </a:accent5>
      <a:accent6>
        <a:srgbClr val="61BCB3"/>
      </a:accent6>
      <a:hlink>
        <a:srgbClr val="DF538A"/>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212</Words>
  <Application>Microsoft Office PowerPoint</Application>
  <PresentationFormat>On-screen Show (16:9)</PresentationFormat>
  <Paragraphs>23</Paragraphs>
  <Slides>7</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Calibri</vt:lpstr>
      <vt:lpstr>1_Office Theme</vt:lpstr>
      <vt:lpstr>2_Office Theme</vt:lpstr>
      <vt:lpstr>PowerPoint Presentation</vt:lpstr>
      <vt:lpstr>Introduction to Flutter Framework</vt:lpstr>
      <vt:lpstr>Features of Flutter</vt:lpstr>
      <vt:lpstr>Advantages of Flutter</vt:lpstr>
      <vt:lpstr>Disadvantages of Flutter</vt:lpstr>
      <vt:lpstr>Flutter App Development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2013-12-06T17:56:44Z</dcterms:created>
  <dcterms:modified xsi:type="dcterms:W3CDTF">2023-07-27T19:40:22Z</dcterms:modified>
</cp:coreProperties>
</file>