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3" r:id="rId1"/>
    <p:sldMasterId id="2147483693" r:id="rId2"/>
  </p:sldMasterIdLst>
  <p:notesMasterIdLst>
    <p:notesMasterId r:id="rId10"/>
  </p:notesMasterIdLst>
  <p:handoutMasterIdLst>
    <p:handoutMasterId r:id="rId11"/>
  </p:handoutMasterIdLst>
  <p:sldIdLst>
    <p:sldId id="336" r:id="rId3"/>
    <p:sldId id="338" r:id="rId4"/>
    <p:sldId id="339" r:id="rId5"/>
    <p:sldId id="349" r:id="rId6"/>
    <p:sldId id="350" r:id="rId7"/>
    <p:sldId id="351" r:id="rId8"/>
    <p:sldId id="348" r:id="rId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A410"/>
    <a:srgbClr val="00D040"/>
    <a:srgbClr val="A3A3A3"/>
    <a:srgbClr val="FCB040"/>
    <a:srgbClr val="037CCF"/>
    <a:srgbClr val="F5C247"/>
    <a:srgbClr val="B5D301"/>
    <a:srgbClr val="022A40"/>
    <a:srgbClr val="3AB54A"/>
    <a:srgbClr val="C41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35"/>
    <p:restoredTop sz="94508"/>
  </p:normalViewPr>
  <p:slideViewPr>
    <p:cSldViewPr>
      <p:cViewPr varScale="1">
        <p:scale>
          <a:sx n="85" d="100"/>
          <a:sy n="85" d="100"/>
        </p:scale>
        <p:origin x="774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2838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62424-DDEB-4A97-8DF5-6BF96CCB3FB5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53C4B-F994-412E-85D8-E2AB982928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99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AABD2D-06EE-4924-A970-DA7F071D30DD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73052-1C4D-4D99-A058-91D5791083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535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40992"/>
            <a:ext cx="7772400" cy="458115"/>
          </a:xfrm>
        </p:spPr>
        <p:txBody>
          <a:bodyPr/>
          <a:lstStyle>
            <a:lvl1pPr algn="ctr">
              <a:defRPr lang="en-US" sz="3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32020"/>
            <a:ext cx="6400800" cy="573330"/>
          </a:xfrm>
        </p:spPr>
        <p:txBody>
          <a:bodyPr>
            <a:normAutofit/>
          </a:bodyPr>
          <a:lstStyle>
            <a:lvl1pPr marL="0" indent="0" algn="ctr">
              <a:buNone/>
              <a:defRPr lang="en-US" sz="18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4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71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3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70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2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4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6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2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4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6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9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42950"/>
            <a:ext cx="8229600" cy="381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54263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49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2" indent="0">
              <a:buNone/>
              <a:defRPr sz="1000"/>
            </a:lvl3pPr>
            <a:lvl4pPr marL="1371543" indent="0">
              <a:buNone/>
              <a:defRPr sz="900"/>
            </a:lvl4pPr>
            <a:lvl5pPr marL="1828724" indent="0">
              <a:buNone/>
              <a:defRPr sz="900"/>
            </a:lvl5pPr>
            <a:lvl6pPr marL="2285905" indent="0">
              <a:buNone/>
              <a:defRPr sz="900"/>
            </a:lvl6pPr>
            <a:lvl7pPr marL="2743086" indent="0">
              <a:buNone/>
              <a:defRPr sz="900"/>
            </a:lvl7pPr>
            <a:lvl8pPr marL="3200266" indent="0">
              <a:buNone/>
              <a:defRPr sz="900"/>
            </a:lvl8pPr>
            <a:lvl9pPr marL="365744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8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1" indent="0">
              <a:buNone/>
              <a:defRPr sz="2800"/>
            </a:lvl2pPr>
            <a:lvl3pPr marL="914362" indent="0">
              <a:buNone/>
              <a:defRPr sz="2400"/>
            </a:lvl3pPr>
            <a:lvl4pPr marL="1371543" indent="0">
              <a:buNone/>
              <a:defRPr sz="2000"/>
            </a:lvl4pPr>
            <a:lvl5pPr marL="1828724" indent="0">
              <a:buNone/>
              <a:defRPr sz="2000"/>
            </a:lvl5pPr>
            <a:lvl6pPr marL="2285905" indent="0">
              <a:buNone/>
              <a:defRPr sz="2000"/>
            </a:lvl6pPr>
            <a:lvl7pPr marL="2743086" indent="0">
              <a:buNone/>
              <a:defRPr sz="2000"/>
            </a:lvl7pPr>
            <a:lvl8pPr marL="3200266" indent="0">
              <a:buNone/>
              <a:defRPr sz="2000"/>
            </a:lvl8pPr>
            <a:lvl9pPr marL="365744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2" indent="0">
              <a:buNone/>
              <a:defRPr sz="1000"/>
            </a:lvl3pPr>
            <a:lvl4pPr marL="1371543" indent="0">
              <a:buNone/>
              <a:defRPr sz="900"/>
            </a:lvl4pPr>
            <a:lvl5pPr marL="1828724" indent="0">
              <a:buNone/>
              <a:defRPr sz="900"/>
            </a:lvl5pPr>
            <a:lvl6pPr marL="2285905" indent="0">
              <a:buNone/>
              <a:defRPr sz="900"/>
            </a:lvl6pPr>
            <a:lvl7pPr marL="2743086" indent="0">
              <a:buNone/>
              <a:defRPr sz="900"/>
            </a:lvl7pPr>
            <a:lvl8pPr marL="3200266" indent="0">
              <a:buNone/>
              <a:defRPr sz="900"/>
            </a:lvl8pPr>
            <a:lvl9pPr marL="365744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14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58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22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mod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970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42950"/>
            <a:ext cx="8229600" cy="381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9705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40992"/>
            <a:ext cx="7772400" cy="458115"/>
          </a:xfrm>
        </p:spPr>
        <p:txBody>
          <a:bodyPr/>
          <a:lstStyle>
            <a:lvl1pPr algn="ctr">
              <a:defRPr lang="en-US" sz="3000" kern="120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32020"/>
            <a:ext cx="6400800" cy="573330"/>
          </a:xfrm>
        </p:spPr>
        <p:txBody>
          <a:bodyPr>
            <a:normAutofit/>
          </a:bodyPr>
          <a:lstStyle>
            <a:lvl1pPr marL="0" indent="0" algn="ctr">
              <a:buNone/>
              <a:defRPr lang="en-US" sz="18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137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592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445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046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473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148">
            <a:extLst>
              <a:ext uri="{FF2B5EF4-FFF2-40B4-BE49-F238E27FC236}">
                <a16:creationId xmlns:a16="http://schemas.microsoft.com/office/drawing/2014/main" id="{C755CB8E-7F53-C941-BA28-086A115040D6}"/>
              </a:ext>
            </a:extLst>
          </p:cNvPr>
          <p:cNvGrpSpPr/>
          <p:nvPr userDrawn="1"/>
        </p:nvGrpSpPr>
        <p:grpSpPr>
          <a:xfrm>
            <a:off x="-69646" y="-40467"/>
            <a:ext cx="9269063" cy="5235922"/>
            <a:chOff x="465059" y="62463"/>
            <a:chExt cx="9105450" cy="5143500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B69058B0-29F4-4647-9D82-09D5A2AE1B6C}"/>
                </a:ext>
              </a:extLst>
            </p:cNvPr>
            <p:cNvSpPr/>
            <p:nvPr/>
          </p:nvSpPr>
          <p:spPr>
            <a:xfrm>
              <a:off x="465059" y="2678767"/>
              <a:ext cx="5617707" cy="2526534"/>
            </a:xfrm>
            <a:custGeom>
              <a:avLst/>
              <a:gdLst>
                <a:gd name="connsiteX0" fmla="*/ 0 w 5617707"/>
                <a:gd name="connsiteY0" fmla="*/ 10980 h 2526534"/>
                <a:gd name="connsiteX1" fmla="*/ 2065120 w 5617707"/>
                <a:gd name="connsiteY1" fmla="*/ 1621464 h 2526534"/>
                <a:gd name="connsiteX2" fmla="*/ 4531883 w 5617707"/>
                <a:gd name="connsiteY2" fmla="*/ 1882605 h 2526534"/>
                <a:gd name="connsiteX3" fmla="*/ 5617708 w 5617707"/>
                <a:gd name="connsiteY3" fmla="*/ 2526535 h 2526534"/>
                <a:gd name="connsiteX4" fmla="*/ 0 w 5617707"/>
                <a:gd name="connsiteY4" fmla="*/ 2526535 h 2526534"/>
                <a:gd name="connsiteX5" fmla="*/ 0 w 5617707"/>
                <a:gd name="connsiteY5" fmla="*/ 10980 h 2526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7707" h="2526534">
                  <a:moveTo>
                    <a:pt x="0" y="10980"/>
                  </a:moveTo>
                  <a:cubicBezTo>
                    <a:pt x="1305505" y="-132483"/>
                    <a:pt x="1432549" y="1169259"/>
                    <a:pt x="2065120" y="1621464"/>
                  </a:cubicBezTo>
                  <a:cubicBezTo>
                    <a:pt x="2738715" y="2103419"/>
                    <a:pt x="3739845" y="1825088"/>
                    <a:pt x="4531883" y="1882605"/>
                  </a:cubicBezTo>
                  <a:cubicBezTo>
                    <a:pt x="5006973" y="1916984"/>
                    <a:pt x="5405307" y="2145730"/>
                    <a:pt x="5617708" y="2526535"/>
                  </a:cubicBezTo>
                  <a:cubicBezTo>
                    <a:pt x="3441425" y="2526535"/>
                    <a:pt x="0" y="2526535"/>
                    <a:pt x="0" y="2526535"/>
                  </a:cubicBezTo>
                  <a:lnTo>
                    <a:pt x="0" y="10980"/>
                  </a:lnTo>
                  <a:close/>
                </a:path>
              </a:pathLst>
            </a:custGeom>
            <a:solidFill>
              <a:schemeClr val="accent3">
                <a:lumMod val="10000"/>
                <a:alpha val="25000"/>
              </a:schemeClr>
            </a:solidFill>
            <a:ln w="66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CC7CF36-7F99-4349-BA39-8B52819060E4}"/>
                </a:ext>
              </a:extLst>
            </p:cNvPr>
            <p:cNvSpPr/>
            <p:nvPr/>
          </p:nvSpPr>
          <p:spPr>
            <a:xfrm>
              <a:off x="465059" y="2919534"/>
              <a:ext cx="5054613" cy="2286428"/>
            </a:xfrm>
            <a:custGeom>
              <a:avLst/>
              <a:gdLst>
                <a:gd name="connsiteX0" fmla="*/ 0 w 5054613"/>
                <a:gd name="connsiteY0" fmla="*/ 22759 h 2286428"/>
                <a:gd name="connsiteX1" fmla="*/ 1641641 w 5054613"/>
                <a:gd name="connsiteY1" fmla="*/ 1376068 h 2286428"/>
                <a:gd name="connsiteX2" fmla="*/ 3835790 w 5054613"/>
                <a:gd name="connsiteY2" fmla="*/ 1530770 h 2286428"/>
                <a:gd name="connsiteX3" fmla="*/ 5054614 w 5054613"/>
                <a:gd name="connsiteY3" fmla="*/ 2286428 h 2286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54613" h="2286428">
                  <a:moveTo>
                    <a:pt x="0" y="22759"/>
                  </a:moveTo>
                  <a:cubicBezTo>
                    <a:pt x="878056" y="-174915"/>
                    <a:pt x="1072592" y="968819"/>
                    <a:pt x="1641641" y="1376068"/>
                  </a:cubicBezTo>
                  <a:cubicBezTo>
                    <a:pt x="2247745" y="1809762"/>
                    <a:pt x="3121831" y="1496392"/>
                    <a:pt x="3835790" y="1530770"/>
                  </a:cubicBezTo>
                  <a:cubicBezTo>
                    <a:pt x="4388958" y="1557215"/>
                    <a:pt x="4862725" y="1943969"/>
                    <a:pt x="5054614" y="2286428"/>
                  </a:cubicBezTo>
                </a:path>
              </a:pathLst>
            </a:custGeom>
            <a:noFill/>
            <a:ln w="6611" cap="flat">
              <a:solidFill>
                <a:schemeClr val="accent1">
                  <a:lumMod val="60000"/>
                  <a:lumOff val="40000"/>
                  <a:alpha val="2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182CAD5-0F0E-7248-A66B-81A5CC8E7F9E}"/>
                </a:ext>
              </a:extLst>
            </p:cNvPr>
            <p:cNvSpPr/>
            <p:nvPr/>
          </p:nvSpPr>
          <p:spPr>
            <a:xfrm>
              <a:off x="6133716" y="62463"/>
              <a:ext cx="3436792" cy="1545822"/>
            </a:xfrm>
            <a:custGeom>
              <a:avLst/>
              <a:gdLst>
                <a:gd name="connsiteX0" fmla="*/ 3436793 w 3436792"/>
                <a:gd name="connsiteY0" fmla="*/ 1539083 h 1545822"/>
                <a:gd name="connsiteX1" fmla="*/ 2173636 w 3436792"/>
                <a:gd name="connsiteY1" fmla="*/ 554017 h 1545822"/>
                <a:gd name="connsiteX2" fmla="*/ 664994 w 3436792"/>
                <a:gd name="connsiteY2" fmla="*/ 394026 h 1545822"/>
                <a:gd name="connsiteX3" fmla="*/ 0 w 3436792"/>
                <a:gd name="connsiteY3" fmla="*/ 0 h 1545822"/>
                <a:gd name="connsiteX4" fmla="*/ 3436793 w 3436792"/>
                <a:gd name="connsiteY4" fmla="*/ 0 h 1545822"/>
                <a:gd name="connsiteX5" fmla="*/ 3436793 w 3436792"/>
                <a:gd name="connsiteY5" fmla="*/ 1539083 h 154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36792" h="1545822">
                  <a:moveTo>
                    <a:pt x="3436793" y="1539083"/>
                  </a:moveTo>
                  <a:cubicBezTo>
                    <a:pt x="2638139" y="1627012"/>
                    <a:pt x="2560060" y="830365"/>
                    <a:pt x="2173636" y="554017"/>
                  </a:cubicBezTo>
                  <a:cubicBezTo>
                    <a:pt x="1761406" y="259158"/>
                    <a:pt x="1149347" y="429727"/>
                    <a:pt x="664994" y="394026"/>
                  </a:cubicBezTo>
                  <a:cubicBezTo>
                    <a:pt x="373852" y="372871"/>
                    <a:pt x="130352" y="232714"/>
                    <a:pt x="0" y="0"/>
                  </a:cubicBezTo>
                  <a:cubicBezTo>
                    <a:pt x="1331311" y="0"/>
                    <a:pt x="3436793" y="0"/>
                    <a:pt x="3436793" y="0"/>
                  </a:cubicBezTo>
                  <a:lnTo>
                    <a:pt x="3436793" y="1539083"/>
                  </a:lnTo>
                  <a:close/>
                </a:path>
              </a:pathLst>
            </a:custGeom>
            <a:solidFill>
              <a:schemeClr val="accent3">
                <a:lumMod val="10000"/>
                <a:alpha val="25000"/>
              </a:schemeClr>
            </a:solidFill>
            <a:ln w="66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E4FC70E-4D89-D54E-9EE6-57B08F75CDA9}"/>
                </a:ext>
              </a:extLst>
            </p:cNvPr>
            <p:cNvSpPr/>
            <p:nvPr/>
          </p:nvSpPr>
          <p:spPr>
            <a:xfrm>
              <a:off x="6399052" y="62463"/>
              <a:ext cx="3171457" cy="1434412"/>
            </a:xfrm>
            <a:custGeom>
              <a:avLst/>
              <a:gdLst>
                <a:gd name="connsiteX0" fmla="*/ 3171457 w 3171457"/>
                <a:gd name="connsiteY0" fmla="*/ 1420082 h 1434412"/>
                <a:gd name="connsiteX1" fmla="*/ 2141214 w 3171457"/>
                <a:gd name="connsiteY1" fmla="*/ 571206 h 1434412"/>
                <a:gd name="connsiteX2" fmla="*/ 764908 w 3171457"/>
                <a:gd name="connsiteY2" fmla="*/ 474022 h 1434412"/>
                <a:gd name="connsiteX3" fmla="*/ 0 w 3171457"/>
                <a:gd name="connsiteY3" fmla="*/ 0 h 1434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1457" h="1434412">
                  <a:moveTo>
                    <a:pt x="3171457" y="1420082"/>
                  </a:moveTo>
                  <a:cubicBezTo>
                    <a:pt x="2620274" y="1544372"/>
                    <a:pt x="2498524" y="826398"/>
                    <a:pt x="2141214" y="571206"/>
                  </a:cubicBezTo>
                  <a:cubicBezTo>
                    <a:pt x="1761406" y="299487"/>
                    <a:pt x="1212869" y="495839"/>
                    <a:pt x="764908" y="474022"/>
                  </a:cubicBezTo>
                  <a:cubicBezTo>
                    <a:pt x="417524" y="457494"/>
                    <a:pt x="120427" y="214863"/>
                    <a:pt x="0" y="0"/>
                  </a:cubicBezTo>
                </a:path>
              </a:pathLst>
            </a:custGeom>
            <a:noFill/>
            <a:ln w="6611" cap="flat">
              <a:solidFill>
                <a:schemeClr val="accent1">
                  <a:lumMod val="60000"/>
                  <a:lumOff val="40000"/>
                  <a:alpha val="2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96065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42950"/>
            <a:ext cx="8229600" cy="381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2087834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75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597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331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53819"/>
            <a:ext cx="8229600" cy="374080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0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</p:sldLayoutIdLst>
  <p:txStyles>
    <p:titleStyle>
      <a:lvl1pPr algn="l" defTabSz="914362" rtl="0" eaLnBrk="1" latinLnBrk="0" hangingPunct="1">
        <a:spcBef>
          <a:spcPct val="0"/>
        </a:spcBef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91436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19" indent="-285738" algn="l" defTabSz="91436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2952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134" indent="-228591" algn="l" defTabSz="914362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314" indent="-228591" algn="l" defTabSz="914362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495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8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2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5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8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331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53819"/>
            <a:ext cx="8229600" cy="374080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4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700" r:id="rId6"/>
    <p:sldLayoutId id="2147483701" r:id="rId7"/>
    <p:sldLayoutId id="2147483702" r:id="rId8"/>
    <p:sldLayoutId id="2147483710" r:id="rId9"/>
  </p:sldLayoutIdLst>
  <p:txStyles>
    <p:titleStyle>
      <a:lvl1pPr algn="l" defTabSz="914362" rtl="0" eaLnBrk="1" latinLnBrk="0" hangingPunct="1"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91436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1pPr>
      <a:lvl2pPr marL="742919" indent="-285738" algn="l" defTabSz="91436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2pPr>
      <a:lvl3pPr marL="1142952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3pPr>
      <a:lvl4pPr marL="1600134" indent="-228591" algn="l" defTabSz="914362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4pPr>
      <a:lvl5pPr marL="2057314" indent="-228591" algn="l" defTabSz="914362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5pPr>
      <a:lvl6pPr marL="2514495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8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2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5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8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touching a screen of a smartphone&#10;&#10;Description automatically generated">
            <a:extLst>
              <a:ext uri="{FF2B5EF4-FFF2-40B4-BE49-F238E27FC236}">
                <a16:creationId xmlns:a16="http://schemas.microsoft.com/office/drawing/2014/main" id="{60F86A9E-A431-FE12-4599-19826683CE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186" y="685800"/>
            <a:ext cx="3639278" cy="3638550"/>
          </a:xfrm>
          <a:prstGeom prst="rect">
            <a:avLst/>
          </a:prstGeom>
        </p:spPr>
      </p:pic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45313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31A9E78-1C42-4E42-9EE0-EEB6D9B4D6D4}"/>
              </a:ext>
            </a:extLst>
          </p:cNvPr>
          <p:cNvSpPr txBox="1"/>
          <p:nvPr/>
        </p:nvSpPr>
        <p:spPr>
          <a:xfrm>
            <a:off x="304800" y="1996916"/>
            <a:ext cx="5105386" cy="27084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400" b="0" i="0" dirty="0">
                <a:solidFill>
                  <a:srgbClr val="303030"/>
                </a:solidFill>
                <a:effectLst/>
                <a:latin typeface="Heebo" panose="020F0502020204030204" pitchFamily="2" charset="-79"/>
                <a:cs typeface="Heebo" panose="020F0502020204030204" pitchFamily="2" charset="-79"/>
              </a:rPr>
              <a:t>Introduction to </a:t>
            </a:r>
            <a:r>
              <a:rPr lang="en-US" sz="4400" b="0" i="0" dirty="0">
                <a:solidFill>
                  <a:srgbClr val="4A4A4A"/>
                </a:solidFill>
                <a:effectLst/>
                <a:latin typeface="Google Sans Text"/>
              </a:rPr>
              <a:t>Flutter Widgets</a:t>
            </a:r>
            <a:endParaRPr lang="en-US" sz="4400" b="0" i="0" dirty="0">
              <a:solidFill>
                <a:srgbClr val="303030"/>
              </a:solidFill>
              <a:effectLst/>
              <a:latin typeface="Heebo" panose="020F0502020204030204" pitchFamily="2" charset="-79"/>
              <a:cs typeface="Heebo" panose="020F0502020204030204" pitchFamily="2" charset="-79"/>
            </a:endParaRPr>
          </a:p>
          <a:p>
            <a:pPr algn="r"/>
            <a:br>
              <a:rPr lang="en-US" sz="4400" dirty="0"/>
            </a:br>
            <a:endParaRPr lang="en-US" sz="4400" b="1" i="0" dirty="0">
              <a:solidFill>
                <a:srgbClr val="273239"/>
              </a:solidFill>
              <a:effectLst/>
              <a:latin typeface="Source Sans 3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902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1791"/>
            <a:ext cx="8229600" cy="3740804"/>
          </a:xfrm>
        </p:spPr>
        <p:txBody>
          <a:bodyPr>
            <a:normAutofit/>
          </a:bodyPr>
          <a:lstStyle/>
          <a:p>
            <a:pPr algn="just"/>
            <a:r>
              <a:rPr lang="en-US" sz="2400" b="0" i="0" dirty="0">
                <a:effectLst/>
                <a:latin typeface="Nunito" pitchFamily="2" charset="0"/>
              </a:rPr>
              <a:t>Flutter</a:t>
            </a: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 is Google’s UI toolkit for crafting beautiful, natively compiled iOS and Android apps from a single code base. </a:t>
            </a:r>
          </a:p>
          <a:p>
            <a:pPr algn="just"/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To build any application we start with widgets – The building block of flutter applications. </a:t>
            </a:r>
          </a:p>
          <a:p>
            <a:pPr algn="just"/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Widgets describe what their view should look like given their current configuration and state. </a:t>
            </a:r>
          </a:p>
          <a:p>
            <a:pPr algn="just"/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It includes a text widget, row widget, column widget, container widget, and many more.</a:t>
            </a:r>
            <a:endParaRPr lang="en-US" sz="3600" b="0" i="0" dirty="0">
              <a:solidFill>
                <a:srgbClr val="000000"/>
              </a:solidFill>
              <a:effectLst/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272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2098"/>
            <a:ext cx="8229600" cy="533311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4A4A4A"/>
                </a:solidFill>
                <a:effectLst/>
                <a:latin typeface="Google Sans"/>
              </a:rPr>
              <a:t>Basic widgets</a:t>
            </a:r>
            <a:r>
              <a:rPr lang="en-US" b="1" i="0" dirty="0">
                <a:solidFill>
                  <a:srgbClr val="000000"/>
                </a:solidFill>
                <a:effectLst/>
                <a:latin typeface="Nunito" pitchFamily="2" charset="0"/>
              </a:rPr>
              <a:t> </a:t>
            </a:r>
            <a:endParaRPr lang="en-US" sz="32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B9D082-B990-44E4-29A0-3BBC313CC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57" y="1123950"/>
            <a:ext cx="8859486" cy="352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096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2098"/>
            <a:ext cx="8229600" cy="533311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4A4A4A"/>
                </a:solidFill>
                <a:effectLst/>
                <a:latin typeface="Google Sans"/>
              </a:rPr>
              <a:t>Basic widgets</a:t>
            </a:r>
            <a:r>
              <a:rPr lang="en-US" b="1" i="0" dirty="0">
                <a:solidFill>
                  <a:srgbClr val="000000"/>
                </a:solidFill>
                <a:effectLst/>
                <a:latin typeface="Nunito" pitchFamily="2" charset="0"/>
              </a:rPr>
              <a:t> </a:t>
            </a:r>
            <a:endParaRPr lang="en-US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A8928F-87CB-9208-A589-A733B12BC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20" y="1266334"/>
            <a:ext cx="8849960" cy="351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56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2098"/>
            <a:ext cx="8229600" cy="533311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4A4A4A"/>
                </a:solidFill>
                <a:effectLst/>
                <a:latin typeface="Google Sans"/>
              </a:rPr>
              <a:t>Basic widgets</a:t>
            </a:r>
            <a:r>
              <a:rPr lang="en-US" b="1" i="0" dirty="0">
                <a:solidFill>
                  <a:srgbClr val="000000"/>
                </a:solidFill>
                <a:effectLst/>
                <a:latin typeface="Nunito" pitchFamily="2" charset="0"/>
              </a:rPr>
              <a:t> </a:t>
            </a:r>
            <a:endParaRPr lang="en-US" sz="32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E07034-41AC-F46B-B78E-0DC8C9B92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93" y="1200150"/>
            <a:ext cx="8869013" cy="351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764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2098"/>
            <a:ext cx="8229600" cy="533311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4A4A4A"/>
                </a:solidFill>
                <a:effectLst/>
                <a:latin typeface="Google Sans"/>
              </a:rPr>
              <a:t>Basic widgets</a:t>
            </a:r>
            <a:r>
              <a:rPr lang="en-US" b="1" i="0" dirty="0">
                <a:solidFill>
                  <a:srgbClr val="000000"/>
                </a:solidFill>
                <a:effectLst/>
                <a:latin typeface="Nunito" pitchFamily="2" charset="0"/>
              </a:rPr>
              <a:t> </a:t>
            </a:r>
            <a:endParaRPr lang="en-US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A8978E-4D13-AE07-CC03-9354D93F7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67" y="875744"/>
            <a:ext cx="8888065" cy="398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60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imation Thank You GIF by MillMotion - Find &amp; Share on GIPHY">
            <a:extLst>
              <a:ext uri="{FF2B5EF4-FFF2-40B4-BE49-F238E27FC236}">
                <a16:creationId xmlns:a16="http://schemas.microsoft.com/office/drawing/2014/main" id="{78C1295E-4045-CB79-70C0-E3D30272DB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7" t="17351" r="23333" b="13333"/>
          <a:stretch/>
        </p:blipFill>
        <p:spPr bwMode="auto">
          <a:xfrm>
            <a:off x="5791200" y="1566498"/>
            <a:ext cx="2514600" cy="237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47051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5947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Blue">
      <a:dk1>
        <a:srgbClr val="000000"/>
      </a:dk1>
      <a:lt1>
        <a:srgbClr val="FFFFFF"/>
      </a:lt1>
      <a:dk2>
        <a:srgbClr val="44546A"/>
      </a:dk2>
      <a:lt2>
        <a:srgbClr val="F5F3F9"/>
      </a:lt2>
      <a:accent1>
        <a:srgbClr val="009DFF"/>
      </a:accent1>
      <a:accent2>
        <a:srgbClr val="0052A9"/>
      </a:accent2>
      <a:accent3>
        <a:srgbClr val="E3EBF4"/>
      </a:accent3>
      <a:accent4>
        <a:srgbClr val="C9D9E7"/>
      </a:accent4>
      <a:accent5>
        <a:srgbClr val="00233C"/>
      </a:accent5>
      <a:accent6>
        <a:srgbClr val="61BCB3"/>
      </a:accent6>
      <a:hlink>
        <a:srgbClr val="DF538A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Blue">
      <a:dk1>
        <a:srgbClr val="000000"/>
      </a:dk1>
      <a:lt1>
        <a:srgbClr val="FFFFFF"/>
      </a:lt1>
      <a:dk2>
        <a:srgbClr val="44546A"/>
      </a:dk2>
      <a:lt2>
        <a:srgbClr val="F5F3F9"/>
      </a:lt2>
      <a:accent1>
        <a:srgbClr val="009DFF"/>
      </a:accent1>
      <a:accent2>
        <a:srgbClr val="0052A9"/>
      </a:accent2>
      <a:accent3>
        <a:srgbClr val="E3EBF4"/>
      </a:accent3>
      <a:accent4>
        <a:srgbClr val="C9D9E7"/>
      </a:accent4>
      <a:accent5>
        <a:srgbClr val="00233C"/>
      </a:accent5>
      <a:accent6>
        <a:srgbClr val="61BCB3"/>
      </a:accent6>
      <a:hlink>
        <a:srgbClr val="DF538A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85</Words>
  <Application>Microsoft Office PowerPoint</Application>
  <PresentationFormat>On-screen Show (16:9)</PresentationFormat>
  <Paragraphs>11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Google Sans</vt:lpstr>
      <vt:lpstr>Google Sans Text</vt:lpstr>
      <vt:lpstr>Heebo</vt:lpstr>
      <vt:lpstr>Nunito</vt:lpstr>
      <vt:lpstr>Source Sans 3</vt:lpstr>
      <vt:lpstr>1_Office Theme</vt:lpstr>
      <vt:lpstr>2_Office Theme</vt:lpstr>
      <vt:lpstr>PowerPoint Presentation</vt:lpstr>
      <vt:lpstr>Introduction</vt:lpstr>
      <vt:lpstr>Basic widgets </vt:lpstr>
      <vt:lpstr>Basic widgets </vt:lpstr>
      <vt:lpstr>Basic widgets </vt:lpstr>
      <vt:lpstr>Basic widgets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2013-12-06T17:56:44Z</dcterms:created>
  <dcterms:modified xsi:type="dcterms:W3CDTF">2023-07-27T18:18:58Z</dcterms:modified>
</cp:coreProperties>
</file>